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79" r:id="rId5"/>
    <p:sldId id="287" r:id="rId6"/>
    <p:sldId id="293" r:id="rId7"/>
    <p:sldId id="288" r:id="rId8"/>
    <p:sldId id="273" r:id="rId9"/>
    <p:sldId id="274" r:id="rId10"/>
    <p:sldId id="289" r:id="rId11"/>
    <p:sldId id="278" r:id="rId12"/>
    <p:sldId id="290" r:id="rId13"/>
    <p:sldId id="292" r:id="rId14"/>
  </p:sldIdLst>
  <p:sldSz cx="12188825" cy="6858000"/>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6"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280" autoAdjust="0"/>
  </p:normalViewPr>
  <p:slideViewPr>
    <p:cSldViewPr>
      <p:cViewPr>
        <p:scale>
          <a:sx n="123" d="100"/>
          <a:sy n="123" d="100"/>
        </p:scale>
        <p:origin x="-114" y="138"/>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37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190E7-B7C2-4061-A921-B9797B4CA904}"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de-DE"/>
        </a:p>
      </dgm:t>
    </dgm:pt>
    <dgm:pt modelId="{9810BD17-E344-4456-BB8B-F2DD57C98E0F}">
      <dgm:prSet phldrT="[Text]" custT="1"/>
      <dgm:spPr/>
      <dgm:t>
        <a:bodyPr/>
        <a:lstStyle/>
        <a:p>
          <a:r>
            <a:rPr lang="de-DE" sz="2700" dirty="0"/>
            <a:t>Was wird hier gemacht</a:t>
          </a:r>
          <a:r>
            <a:rPr lang="de-DE" sz="2700" dirty="0" smtClean="0"/>
            <a:t>?</a:t>
          </a:r>
        </a:p>
        <a:p>
          <a:r>
            <a:rPr lang="de-DE" sz="1800" dirty="0" smtClean="0"/>
            <a:t>(Bsp.)</a:t>
          </a:r>
          <a:endParaRPr lang="de-DE" sz="1800" dirty="0"/>
        </a:p>
      </dgm:t>
    </dgm:pt>
    <dgm:pt modelId="{B35ED7D3-B419-4321-BD27-DA5615AA4ACD}" type="parTrans" cxnId="{CCC6AF36-65D3-4E9E-A0FF-81F8CDF7D117}">
      <dgm:prSet/>
      <dgm:spPr/>
      <dgm:t>
        <a:bodyPr/>
        <a:lstStyle/>
        <a:p>
          <a:endParaRPr lang="de-DE"/>
        </a:p>
      </dgm:t>
    </dgm:pt>
    <dgm:pt modelId="{AA0E0B6F-7F24-48DD-8EF8-ECFC34B7D983}" type="sibTrans" cxnId="{CCC6AF36-65D3-4E9E-A0FF-81F8CDF7D117}">
      <dgm:prSet/>
      <dgm:spPr/>
      <dgm:t>
        <a:bodyPr/>
        <a:lstStyle/>
        <a:p>
          <a:endParaRPr lang="de-DE"/>
        </a:p>
      </dgm:t>
    </dgm:pt>
    <dgm:pt modelId="{0453188B-1CE3-41FE-BAFD-B95F28C43A20}">
      <dgm:prSet phldrT="[Text]" custT="1"/>
      <dgm:spPr/>
      <dgm:t>
        <a:bodyPr/>
        <a:lstStyle/>
        <a:p>
          <a:r>
            <a:rPr lang="de-DE" sz="1400" dirty="0"/>
            <a:t>Shakespeare-Theater</a:t>
          </a:r>
        </a:p>
      </dgm:t>
    </dgm:pt>
    <dgm:pt modelId="{ECF1B122-89EE-440E-8BEF-2DD879D07388}" type="parTrans" cxnId="{7FF85413-EA7F-4B4D-8E8F-519A6EDBF800}">
      <dgm:prSet/>
      <dgm:spPr/>
      <dgm:t>
        <a:bodyPr/>
        <a:lstStyle/>
        <a:p>
          <a:endParaRPr lang="de-DE"/>
        </a:p>
      </dgm:t>
    </dgm:pt>
    <dgm:pt modelId="{B8EFA468-BC65-4EE3-A08B-FA948BD17C55}" type="sibTrans" cxnId="{7FF85413-EA7F-4B4D-8E8F-519A6EDBF800}">
      <dgm:prSet/>
      <dgm:spPr/>
      <dgm:t>
        <a:bodyPr/>
        <a:lstStyle/>
        <a:p>
          <a:endParaRPr lang="de-DE"/>
        </a:p>
      </dgm:t>
    </dgm:pt>
    <dgm:pt modelId="{657241F0-FB17-47C6-A841-85F360732F14}">
      <dgm:prSet custT="1"/>
      <dgm:spPr/>
      <dgm:t>
        <a:bodyPr/>
        <a:lstStyle/>
        <a:p>
          <a:r>
            <a:rPr lang="de-DE" sz="1400" dirty="0" err="1" smtClean="0"/>
            <a:t>Inszenie-rung</a:t>
          </a:r>
          <a:r>
            <a:rPr lang="de-DE" sz="1400" dirty="0" smtClean="0"/>
            <a:t> </a:t>
          </a:r>
          <a:r>
            <a:rPr lang="de-DE" sz="1400" dirty="0"/>
            <a:t>von Balladen</a:t>
          </a:r>
        </a:p>
      </dgm:t>
    </dgm:pt>
    <dgm:pt modelId="{00E0312A-FE48-4BC1-9F08-6E9088680DCD}" type="parTrans" cxnId="{DAE13C8D-E958-419D-A31A-C620BDCDC21E}">
      <dgm:prSet/>
      <dgm:spPr/>
      <dgm:t>
        <a:bodyPr/>
        <a:lstStyle/>
        <a:p>
          <a:endParaRPr lang="de-DE"/>
        </a:p>
      </dgm:t>
    </dgm:pt>
    <dgm:pt modelId="{8C799EC6-AD08-4C69-8CD9-55FC1DA34C17}" type="sibTrans" cxnId="{DAE13C8D-E958-419D-A31A-C620BDCDC21E}">
      <dgm:prSet/>
      <dgm:spPr/>
      <dgm:t>
        <a:bodyPr/>
        <a:lstStyle/>
        <a:p>
          <a:endParaRPr lang="de-DE"/>
        </a:p>
      </dgm:t>
    </dgm:pt>
    <dgm:pt modelId="{6FA64134-5B49-420C-9B71-E2B70879B892}">
      <dgm:prSet custT="1"/>
      <dgm:spPr/>
      <dgm:t>
        <a:bodyPr/>
        <a:lstStyle/>
        <a:p>
          <a:r>
            <a:rPr lang="de-DE" sz="1400" dirty="0" err="1"/>
            <a:t>Orffsches</a:t>
          </a:r>
          <a:r>
            <a:rPr lang="de-DE" sz="1400" dirty="0"/>
            <a:t> </a:t>
          </a:r>
          <a:r>
            <a:rPr lang="de-DE" sz="1400" dirty="0" smtClean="0"/>
            <a:t>Klang-werk</a:t>
          </a:r>
          <a:endParaRPr lang="de-DE" sz="1400" dirty="0"/>
        </a:p>
      </dgm:t>
    </dgm:pt>
    <dgm:pt modelId="{64103FB2-CBEA-4395-BF41-2F7043033A97}" type="parTrans" cxnId="{BCA14D42-D77D-4255-9B6A-666790FC065A}">
      <dgm:prSet/>
      <dgm:spPr/>
      <dgm:t>
        <a:bodyPr/>
        <a:lstStyle/>
        <a:p>
          <a:endParaRPr lang="de-DE"/>
        </a:p>
      </dgm:t>
    </dgm:pt>
    <dgm:pt modelId="{D8E1609E-F71F-4C5F-B849-B104B2367A01}" type="sibTrans" cxnId="{BCA14D42-D77D-4255-9B6A-666790FC065A}">
      <dgm:prSet/>
      <dgm:spPr/>
      <dgm:t>
        <a:bodyPr/>
        <a:lstStyle/>
        <a:p>
          <a:endParaRPr lang="de-DE"/>
        </a:p>
      </dgm:t>
    </dgm:pt>
    <dgm:pt modelId="{DB0C345E-EB42-474B-8DF7-2AE75419B4D7}">
      <dgm:prSet custT="1"/>
      <dgm:spPr/>
      <dgm:t>
        <a:bodyPr/>
        <a:lstStyle/>
        <a:p>
          <a:r>
            <a:rPr lang="de-DE" sz="1400" dirty="0"/>
            <a:t>Bilder zum Leben erwecken</a:t>
          </a:r>
        </a:p>
      </dgm:t>
    </dgm:pt>
    <dgm:pt modelId="{3C5F3E86-416B-4ABA-A4C1-E11DC7CB7703}" type="parTrans" cxnId="{4379B087-D4F6-4857-8C1F-39078FE07A43}">
      <dgm:prSet/>
      <dgm:spPr/>
      <dgm:t>
        <a:bodyPr/>
        <a:lstStyle/>
        <a:p>
          <a:endParaRPr lang="de-DE"/>
        </a:p>
      </dgm:t>
    </dgm:pt>
    <dgm:pt modelId="{CE84F959-5B32-47A6-8DA0-B444EBB2242E}" type="sibTrans" cxnId="{4379B087-D4F6-4857-8C1F-39078FE07A43}">
      <dgm:prSet/>
      <dgm:spPr/>
      <dgm:t>
        <a:bodyPr/>
        <a:lstStyle/>
        <a:p>
          <a:endParaRPr lang="de-DE"/>
        </a:p>
      </dgm:t>
    </dgm:pt>
    <dgm:pt modelId="{22601CCE-8C9C-449D-BD47-4A23E242943D}">
      <dgm:prSet custT="1"/>
      <dgm:spPr/>
      <dgm:t>
        <a:bodyPr/>
        <a:lstStyle/>
        <a:p>
          <a:r>
            <a:rPr lang="de-DE" sz="1400" dirty="0"/>
            <a:t>Rituale</a:t>
          </a:r>
        </a:p>
      </dgm:t>
    </dgm:pt>
    <dgm:pt modelId="{A9D98556-768D-48F5-833C-79A94B4359F3}" type="parTrans" cxnId="{120EE1C7-9DB0-4113-A0FC-F8D0CACAC655}">
      <dgm:prSet/>
      <dgm:spPr/>
      <dgm:t>
        <a:bodyPr/>
        <a:lstStyle/>
        <a:p>
          <a:endParaRPr lang="de-DE"/>
        </a:p>
      </dgm:t>
    </dgm:pt>
    <dgm:pt modelId="{B1BA2389-BD48-4364-A158-915039A22FA4}" type="sibTrans" cxnId="{120EE1C7-9DB0-4113-A0FC-F8D0CACAC655}">
      <dgm:prSet/>
      <dgm:spPr/>
      <dgm:t>
        <a:bodyPr/>
        <a:lstStyle/>
        <a:p>
          <a:endParaRPr lang="de-DE"/>
        </a:p>
      </dgm:t>
    </dgm:pt>
    <dgm:pt modelId="{2F70F810-AD0E-4DCB-B2F9-94E85870DFF0}">
      <dgm:prSet custT="1"/>
      <dgm:spPr/>
      <dgm:t>
        <a:bodyPr/>
        <a:lstStyle/>
        <a:p>
          <a:r>
            <a:rPr lang="de-DE" sz="1400" dirty="0" smtClean="0"/>
            <a:t>Gruppen-dynamik </a:t>
          </a:r>
          <a:r>
            <a:rPr lang="de-DE" sz="1400" dirty="0"/>
            <a:t>(Spiele)</a:t>
          </a:r>
        </a:p>
      </dgm:t>
    </dgm:pt>
    <dgm:pt modelId="{884F2028-26BB-40DD-96BF-E75D917A6761}" type="parTrans" cxnId="{8463A134-0E4D-45F7-8F10-0560D267A900}">
      <dgm:prSet/>
      <dgm:spPr/>
      <dgm:t>
        <a:bodyPr/>
        <a:lstStyle/>
        <a:p>
          <a:endParaRPr lang="de-DE"/>
        </a:p>
      </dgm:t>
    </dgm:pt>
    <dgm:pt modelId="{C635287B-AA34-4CB1-8D47-5BA45E7B4D84}" type="sibTrans" cxnId="{8463A134-0E4D-45F7-8F10-0560D267A900}">
      <dgm:prSet/>
      <dgm:spPr/>
      <dgm:t>
        <a:bodyPr/>
        <a:lstStyle/>
        <a:p>
          <a:endParaRPr lang="de-DE"/>
        </a:p>
      </dgm:t>
    </dgm:pt>
    <dgm:pt modelId="{011AE14B-D46C-43C6-BD7F-B84B4DBDE264}">
      <dgm:prSet custT="1"/>
      <dgm:spPr/>
      <dgm:t>
        <a:bodyPr/>
        <a:lstStyle/>
        <a:p>
          <a:r>
            <a:rPr lang="de-DE" sz="1400" dirty="0"/>
            <a:t>Geschichte des Theaters </a:t>
          </a:r>
        </a:p>
      </dgm:t>
    </dgm:pt>
    <dgm:pt modelId="{0E7A55AE-FC6A-4C48-B10E-D383416479BA}" type="parTrans" cxnId="{D1CE0CF4-5F94-46D0-B0AC-B695A663D03E}">
      <dgm:prSet/>
      <dgm:spPr/>
      <dgm:t>
        <a:bodyPr/>
        <a:lstStyle/>
        <a:p>
          <a:endParaRPr lang="de-DE"/>
        </a:p>
      </dgm:t>
    </dgm:pt>
    <dgm:pt modelId="{0A37607A-7FDF-42E6-BDD0-06B59FD49EC8}" type="sibTrans" cxnId="{D1CE0CF4-5F94-46D0-B0AC-B695A663D03E}">
      <dgm:prSet/>
      <dgm:spPr/>
      <dgm:t>
        <a:bodyPr/>
        <a:lstStyle/>
        <a:p>
          <a:endParaRPr lang="de-DE"/>
        </a:p>
      </dgm:t>
    </dgm:pt>
    <dgm:pt modelId="{6EDEB6F8-0072-4699-B0AE-196F1B42AEBA}">
      <dgm:prSet custT="1"/>
      <dgm:spPr/>
      <dgm:t>
        <a:bodyPr/>
        <a:lstStyle/>
        <a:p>
          <a:r>
            <a:rPr lang="de-DE" sz="1400" dirty="0" smtClean="0"/>
            <a:t>Clowns-spiel</a:t>
          </a:r>
          <a:endParaRPr lang="de-DE" sz="1400" dirty="0"/>
        </a:p>
      </dgm:t>
    </dgm:pt>
    <dgm:pt modelId="{8B7B2E5A-CEA9-4972-9634-DA845C7AD01A}" type="parTrans" cxnId="{BC3F6075-215C-4064-A458-5DF65CD6EF03}">
      <dgm:prSet/>
      <dgm:spPr/>
      <dgm:t>
        <a:bodyPr/>
        <a:lstStyle/>
        <a:p>
          <a:endParaRPr lang="de-DE"/>
        </a:p>
      </dgm:t>
    </dgm:pt>
    <dgm:pt modelId="{6ED9049C-2C24-4A94-9517-D787D821A3D2}" type="sibTrans" cxnId="{BC3F6075-215C-4064-A458-5DF65CD6EF03}">
      <dgm:prSet/>
      <dgm:spPr/>
      <dgm:t>
        <a:bodyPr/>
        <a:lstStyle/>
        <a:p>
          <a:endParaRPr lang="de-DE"/>
        </a:p>
      </dgm:t>
    </dgm:pt>
    <dgm:pt modelId="{59CF557F-CE51-45A6-B423-D501F167227E}" type="pres">
      <dgm:prSet presAssocID="{E86190E7-B7C2-4061-A921-B9797B4CA904}" presName="Name0" presStyleCnt="0">
        <dgm:presLayoutVars>
          <dgm:chMax val="1"/>
          <dgm:dir/>
          <dgm:animLvl val="ctr"/>
          <dgm:resizeHandles val="exact"/>
        </dgm:presLayoutVars>
      </dgm:prSet>
      <dgm:spPr/>
      <dgm:t>
        <a:bodyPr/>
        <a:lstStyle/>
        <a:p>
          <a:endParaRPr lang="de-DE"/>
        </a:p>
      </dgm:t>
    </dgm:pt>
    <dgm:pt modelId="{6BC2EBD7-4EEA-4E37-BBE9-AAC3A05FF829}" type="pres">
      <dgm:prSet presAssocID="{9810BD17-E344-4456-BB8B-F2DD57C98E0F}" presName="centerShape" presStyleLbl="node0" presStyleIdx="0" presStyleCnt="1" custScaleX="172210" custScaleY="154780"/>
      <dgm:spPr/>
      <dgm:t>
        <a:bodyPr/>
        <a:lstStyle/>
        <a:p>
          <a:endParaRPr lang="de-DE"/>
        </a:p>
      </dgm:t>
    </dgm:pt>
    <dgm:pt modelId="{2C26E4F9-53CE-4554-85EA-CEAF31BB57F2}" type="pres">
      <dgm:prSet presAssocID="{011AE14B-D46C-43C6-BD7F-B84B4DBDE264}" presName="node" presStyleLbl="node1" presStyleIdx="0" presStyleCnt="8" custScaleX="121967" custScaleY="110000">
        <dgm:presLayoutVars>
          <dgm:bulletEnabled val="1"/>
        </dgm:presLayoutVars>
      </dgm:prSet>
      <dgm:spPr/>
      <dgm:t>
        <a:bodyPr/>
        <a:lstStyle/>
        <a:p>
          <a:endParaRPr lang="de-DE"/>
        </a:p>
      </dgm:t>
    </dgm:pt>
    <dgm:pt modelId="{551DEABE-8A13-4351-A3CC-4535563A3746}" type="pres">
      <dgm:prSet presAssocID="{011AE14B-D46C-43C6-BD7F-B84B4DBDE264}" presName="dummy" presStyleCnt="0"/>
      <dgm:spPr/>
    </dgm:pt>
    <dgm:pt modelId="{DDEB2EC1-B960-4CF4-9880-B07B3C391F46}" type="pres">
      <dgm:prSet presAssocID="{0A37607A-7FDF-42E6-BDD0-06B59FD49EC8}" presName="sibTrans" presStyleLbl="sibTrans2D1" presStyleIdx="0" presStyleCnt="8"/>
      <dgm:spPr/>
      <dgm:t>
        <a:bodyPr/>
        <a:lstStyle/>
        <a:p>
          <a:endParaRPr lang="de-DE"/>
        </a:p>
      </dgm:t>
    </dgm:pt>
    <dgm:pt modelId="{E99BE8FA-5552-453C-AF0B-05A86E53A6D3}" type="pres">
      <dgm:prSet presAssocID="{6EDEB6F8-0072-4699-B0AE-196F1B42AEBA}" presName="node" presStyleLbl="node1" presStyleIdx="1" presStyleCnt="8" custScaleX="110000" custScaleY="110000">
        <dgm:presLayoutVars>
          <dgm:bulletEnabled val="1"/>
        </dgm:presLayoutVars>
      </dgm:prSet>
      <dgm:spPr/>
      <dgm:t>
        <a:bodyPr/>
        <a:lstStyle/>
        <a:p>
          <a:endParaRPr lang="de-DE"/>
        </a:p>
      </dgm:t>
    </dgm:pt>
    <dgm:pt modelId="{7293A2E3-6ABB-4671-B64B-DF50AD3CA97F}" type="pres">
      <dgm:prSet presAssocID="{6EDEB6F8-0072-4699-B0AE-196F1B42AEBA}" presName="dummy" presStyleCnt="0"/>
      <dgm:spPr/>
    </dgm:pt>
    <dgm:pt modelId="{1B9A285F-8387-4F1F-8E64-15BFF85E29B9}" type="pres">
      <dgm:prSet presAssocID="{6ED9049C-2C24-4A94-9517-D787D821A3D2}" presName="sibTrans" presStyleLbl="sibTrans2D1" presStyleIdx="1" presStyleCnt="8"/>
      <dgm:spPr/>
      <dgm:t>
        <a:bodyPr/>
        <a:lstStyle/>
        <a:p>
          <a:endParaRPr lang="de-DE"/>
        </a:p>
      </dgm:t>
    </dgm:pt>
    <dgm:pt modelId="{80BA98ED-45F5-42BD-A858-0D9269833FD2}" type="pres">
      <dgm:prSet presAssocID="{657241F0-FB17-47C6-A841-85F360732F14}" presName="node" presStyleLbl="node1" presStyleIdx="2" presStyleCnt="8" custScaleX="110000" custScaleY="110000">
        <dgm:presLayoutVars>
          <dgm:bulletEnabled val="1"/>
        </dgm:presLayoutVars>
      </dgm:prSet>
      <dgm:spPr/>
      <dgm:t>
        <a:bodyPr/>
        <a:lstStyle/>
        <a:p>
          <a:endParaRPr lang="de-DE"/>
        </a:p>
      </dgm:t>
    </dgm:pt>
    <dgm:pt modelId="{24C8E748-66F2-4DCA-8A9E-19A336222F10}" type="pres">
      <dgm:prSet presAssocID="{657241F0-FB17-47C6-A841-85F360732F14}" presName="dummy" presStyleCnt="0"/>
      <dgm:spPr/>
    </dgm:pt>
    <dgm:pt modelId="{8C105E10-7127-41CD-9A5B-F7D0ACB68EF5}" type="pres">
      <dgm:prSet presAssocID="{8C799EC6-AD08-4C69-8CD9-55FC1DA34C17}" presName="sibTrans" presStyleLbl="sibTrans2D1" presStyleIdx="2" presStyleCnt="8"/>
      <dgm:spPr/>
      <dgm:t>
        <a:bodyPr/>
        <a:lstStyle/>
        <a:p>
          <a:endParaRPr lang="de-DE"/>
        </a:p>
      </dgm:t>
    </dgm:pt>
    <dgm:pt modelId="{4E8C330A-A868-4912-8343-B7CB6F2F2B3C}" type="pres">
      <dgm:prSet presAssocID="{22601CCE-8C9C-449D-BD47-4A23E242943D}" presName="node" presStyleLbl="node1" presStyleIdx="3" presStyleCnt="8" custScaleX="110000" custScaleY="110000">
        <dgm:presLayoutVars>
          <dgm:bulletEnabled val="1"/>
        </dgm:presLayoutVars>
      </dgm:prSet>
      <dgm:spPr/>
      <dgm:t>
        <a:bodyPr/>
        <a:lstStyle/>
        <a:p>
          <a:endParaRPr lang="de-DE"/>
        </a:p>
      </dgm:t>
    </dgm:pt>
    <dgm:pt modelId="{2254C26C-AF9E-481D-91B3-77A3B629AD72}" type="pres">
      <dgm:prSet presAssocID="{22601CCE-8C9C-449D-BD47-4A23E242943D}" presName="dummy" presStyleCnt="0"/>
      <dgm:spPr/>
    </dgm:pt>
    <dgm:pt modelId="{721C12E0-7495-44C8-800A-5BF2B79FC2F6}" type="pres">
      <dgm:prSet presAssocID="{B1BA2389-BD48-4364-A158-915039A22FA4}" presName="sibTrans" presStyleLbl="sibTrans2D1" presStyleIdx="3" presStyleCnt="8"/>
      <dgm:spPr/>
      <dgm:t>
        <a:bodyPr/>
        <a:lstStyle/>
        <a:p>
          <a:endParaRPr lang="de-DE"/>
        </a:p>
      </dgm:t>
    </dgm:pt>
    <dgm:pt modelId="{63511BAC-1F8A-4199-B8C2-78A3A9D97287}" type="pres">
      <dgm:prSet presAssocID="{2F70F810-AD0E-4DCB-B2F9-94E85870DFF0}" presName="node" presStyleLbl="node1" presStyleIdx="4" presStyleCnt="8" custScaleX="110000" custScaleY="110000">
        <dgm:presLayoutVars>
          <dgm:bulletEnabled val="1"/>
        </dgm:presLayoutVars>
      </dgm:prSet>
      <dgm:spPr/>
      <dgm:t>
        <a:bodyPr/>
        <a:lstStyle/>
        <a:p>
          <a:endParaRPr lang="de-DE"/>
        </a:p>
      </dgm:t>
    </dgm:pt>
    <dgm:pt modelId="{61A68D7A-565C-48CB-B8D2-A5B562D1944F}" type="pres">
      <dgm:prSet presAssocID="{2F70F810-AD0E-4DCB-B2F9-94E85870DFF0}" presName="dummy" presStyleCnt="0"/>
      <dgm:spPr/>
    </dgm:pt>
    <dgm:pt modelId="{4877FC65-24FC-4D70-8B9B-41E33470F14E}" type="pres">
      <dgm:prSet presAssocID="{C635287B-AA34-4CB1-8D47-5BA45E7B4D84}" presName="sibTrans" presStyleLbl="sibTrans2D1" presStyleIdx="4" presStyleCnt="8"/>
      <dgm:spPr/>
      <dgm:t>
        <a:bodyPr/>
        <a:lstStyle/>
        <a:p>
          <a:endParaRPr lang="de-DE"/>
        </a:p>
      </dgm:t>
    </dgm:pt>
    <dgm:pt modelId="{4D890C57-8003-48AC-8D0A-98974FBE67D4}" type="pres">
      <dgm:prSet presAssocID="{6FA64134-5B49-420C-9B71-E2B70879B892}" presName="node" presStyleLbl="node1" presStyleIdx="5" presStyleCnt="8" custScaleX="110000" custScaleY="110000">
        <dgm:presLayoutVars>
          <dgm:bulletEnabled val="1"/>
        </dgm:presLayoutVars>
      </dgm:prSet>
      <dgm:spPr/>
      <dgm:t>
        <a:bodyPr/>
        <a:lstStyle/>
        <a:p>
          <a:endParaRPr lang="de-DE"/>
        </a:p>
      </dgm:t>
    </dgm:pt>
    <dgm:pt modelId="{28CB8604-EEBF-4903-9301-9CE5DE70E3E5}" type="pres">
      <dgm:prSet presAssocID="{6FA64134-5B49-420C-9B71-E2B70879B892}" presName="dummy" presStyleCnt="0"/>
      <dgm:spPr/>
    </dgm:pt>
    <dgm:pt modelId="{EC09F51E-EE55-41D9-B327-1D769A5328A9}" type="pres">
      <dgm:prSet presAssocID="{D8E1609E-F71F-4C5F-B849-B104B2367A01}" presName="sibTrans" presStyleLbl="sibTrans2D1" presStyleIdx="5" presStyleCnt="8"/>
      <dgm:spPr/>
      <dgm:t>
        <a:bodyPr/>
        <a:lstStyle/>
        <a:p>
          <a:endParaRPr lang="de-DE"/>
        </a:p>
      </dgm:t>
    </dgm:pt>
    <dgm:pt modelId="{9065A1F2-BA63-4F22-B298-494B04F412D7}" type="pres">
      <dgm:prSet presAssocID="{DB0C345E-EB42-474B-8DF7-2AE75419B4D7}" presName="node" presStyleLbl="node1" presStyleIdx="6" presStyleCnt="8" custScaleX="110000" custScaleY="110000">
        <dgm:presLayoutVars>
          <dgm:bulletEnabled val="1"/>
        </dgm:presLayoutVars>
      </dgm:prSet>
      <dgm:spPr/>
      <dgm:t>
        <a:bodyPr/>
        <a:lstStyle/>
        <a:p>
          <a:endParaRPr lang="de-DE"/>
        </a:p>
      </dgm:t>
    </dgm:pt>
    <dgm:pt modelId="{AFF20576-8D14-48DF-BD94-5B5F3964FA7A}" type="pres">
      <dgm:prSet presAssocID="{DB0C345E-EB42-474B-8DF7-2AE75419B4D7}" presName="dummy" presStyleCnt="0"/>
      <dgm:spPr/>
    </dgm:pt>
    <dgm:pt modelId="{B3CE84EC-AACB-4C08-BCA6-4BA6EEAF4C70}" type="pres">
      <dgm:prSet presAssocID="{CE84F959-5B32-47A6-8DA0-B444EBB2242E}" presName="sibTrans" presStyleLbl="sibTrans2D1" presStyleIdx="6" presStyleCnt="8"/>
      <dgm:spPr/>
      <dgm:t>
        <a:bodyPr/>
        <a:lstStyle/>
        <a:p>
          <a:endParaRPr lang="de-DE"/>
        </a:p>
      </dgm:t>
    </dgm:pt>
    <dgm:pt modelId="{D8A5AC86-541E-4CB3-B2E5-688A0AFFD1E9}" type="pres">
      <dgm:prSet presAssocID="{0453188B-1CE3-41FE-BAFD-B95F28C43A20}" presName="node" presStyleLbl="node1" presStyleIdx="7" presStyleCnt="8" custScaleX="110000" custScaleY="110000">
        <dgm:presLayoutVars>
          <dgm:bulletEnabled val="1"/>
        </dgm:presLayoutVars>
      </dgm:prSet>
      <dgm:spPr/>
      <dgm:t>
        <a:bodyPr/>
        <a:lstStyle/>
        <a:p>
          <a:endParaRPr lang="de-DE"/>
        </a:p>
      </dgm:t>
    </dgm:pt>
    <dgm:pt modelId="{9AEF3C05-5D94-4A03-8360-BD2A4B5C3408}" type="pres">
      <dgm:prSet presAssocID="{0453188B-1CE3-41FE-BAFD-B95F28C43A20}" presName="dummy" presStyleCnt="0"/>
      <dgm:spPr/>
    </dgm:pt>
    <dgm:pt modelId="{FFC608A5-A7B9-454C-85EC-C6B74E08DD51}" type="pres">
      <dgm:prSet presAssocID="{B8EFA468-BC65-4EE3-A08B-FA948BD17C55}" presName="sibTrans" presStyleLbl="sibTrans2D1" presStyleIdx="7" presStyleCnt="8"/>
      <dgm:spPr/>
      <dgm:t>
        <a:bodyPr/>
        <a:lstStyle/>
        <a:p>
          <a:endParaRPr lang="de-DE"/>
        </a:p>
      </dgm:t>
    </dgm:pt>
  </dgm:ptLst>
  <dgm:cxnLst>
    <dgm:cxn modelId="{BC3F6075-215C-4064-A458-5DF65CD6EF03}" srcId="{9810BD17-E344-4456-BB8B-F2DD57C98E0F}" destId="{6EDEB6F8-0072-4699-B0AE-196F1B42AEBA}" srcOrd="1" destOrd="0" parTransId="{8B7B2E5A-CEA9-4972-9634-DA845C7AD01A}" sibTransId="{6ED9049C-2C24-4A94-9517-D787D821A3D2}"/>
    <dgm:cxn modelId="{76DFEC5F-F319-444B-88AF-1DA15E113673}" type="presOf" srcId="{B1BA2389-BD48-4364-A158-915039A22FA4}" destId="{721C12E0-7495-44C8-800A-5BF2B79FC2F6}" srcOrd="0" destOrd="0" presId="urn:microsoft.com/office/officeart/2005/8/layout/radial6"/>
    <dgm:cxn modelId="{D1CE0CF4-5F94-46D0-B0AC-B695A663D03E}" srcId="{9810BD17-E344-4456-BB8B-F2DD57C98E0F}" destId="{011AE14B-D46C-43C6-BD7F-B84B4DBDE264}" srcOrd="0" destOrd="0" parTransId="{0E7A55AE-FC6A-4C48-B10E-D383416479BA}" sibTransId="{0A37607A-7FDF-42E6-BDD0-06B59FD49EC8}"/>
    <dgm:cxn modelId="{374D9652-0406-48C5-9432-78842D78C3B6}" type="presOf" srcId="{C635287B-AA34-4CB1-8D47-5BA45E7B4D84}" destId="{4877FC65-24FC-4D70-8B9B-41E33470F14E}" srcOrd="0" destOrd="0" presId="urn:microsoft.com/office/officeart/2005/8/layout/radial6"/>
    <dgm:cxn modelId="{618F7169-FD06-495B-994A-0EE869C501BF}" type="presOf" srcId="{D8E1609E-F71F-4C5F-B849-B104B2367A01}" destId="{EC09F51E-EE55-41D9-B327-1D769A5328A9}" srcOrd="0" destOrd="0" presId="urn:microsoft.com/office/officeart/2005/8/layout/radial6"/>
    <dgm:cxn modelId="{AC99A1C4-4921-4364-AD59-6AC831B79367}" type="presOf" srcId="{6FA64134-5B49-420C-9B71-E2B70879B892}" destId="{4D890C57-8003-48AC-8D0A-98974FBE67D4}" srcOrd="0" destOrd="0" presId="urn:microsoft.com/office/officeart/2005/8/layout/radial6"/>
    <dgm:cxn modelId="{8463A134-0E4D-45F7-8F10-0560D267A900}" srcId="{9810BD17-E344-4456-BB8B-F2DD57C98E0F}" destId="{2F70F810-AD0E-4DCB-B2F9-94E85870DFF0}" srcOrd="4" destOrd="0" parTransId="{884F2028-26BB-40DD-96BF-E75D917A6761}" sibTransId="{C635287B-AA34-4CB1-8D47-5BA45E7B4D84}"/>
    <dgm:cxn modelId="{B4B154CC-1248-41CD-A668-185B47042F0F}" type="presOf" srcId="{2F70F810-AD0E-4DCB-B2F9-94E85870DFF0}" destId="{63511BAC-1F8A-4199-B8C2-78A3A9D97287}" srcOrd="0" destOrd="0" presId="urn:microsoft.com/office/officeart/2005/8/layout/radial6"/>
    <dgm:cxn modelId="{6E7D5720-DE34-451A-8D45-5B654995E83B}" type="presOf" srcId="{0453188B-1CE3-41FE-BAFD-B95F28C43A20}" destId="{D8A5AC86-541E-4CB3-B2E5-688A0AFFD1E9}" srcOrd="0" destOrd="0" presId="urn:microsoft.com/office/officeart/2005/8/layout/radial6"/>
    <dgm:cxn modelId="{B593EEDE-D616-4149-BFF7-12BC0B77959D}" type="presOf" srcId="{6EDEB6F8-0072-4699-B0AE-196F1B42AEBA}" destId="{E99BE8FA-5552-453C-AF0B-05A86E53A6D3}" srcOrd="0" destOrd="0" presId="urn:microsoft.com/office/officeart/2005/8/layout/radial6"/>
    <dgm:cxn modelId="{4379B087-D4F6-4857-8C1F-39078FE07A43}" srcId="{9810BD17-E344-4456-BB8B-F2DD57C98E0F}" destId="{DB0C345E-EB42-474B-8DF7-2AE75419B4D7}" srcOrd="6" destOrd="0" parTransId="{3C5F3E86-416B-4ABA-A4C1-E11DC7CB7703}" sibTransId="{CE84F959-5B32-47A6-8DA0-B444EBB2242E}"/>
    <dgm:cxn modelId="{120EE1C7-9DB0-4113-A0FC-F8D0CACAC655}" srcId="{9810BD17-E344-4456-BB8B-F2DD57C98E0F}" destId="{22601CCE-8C9C-449D-BD47-4A23E242943D}" srcOrd="3" destOrd="0" parTransId="{A9D98556-768D-48F5-833C-79A94B4359F3}" sibTransId="{B1BA2389-BD48-4364-A158-915039A22FA4}"/>
    <dgm:cxn modelId="{7FF85413-EA7F-4B4D-8E8F-519A6EDBF800}" srcId="{9810BD17-E344-4456-BB8B-F2DD57C98E0F}" destId="{0453188B-1CE3-41FE-BAFD-B95F28C43A20}" srcOrd="7" destOrd="0" parTransId="{ECF1B122-89EE-440E-8BEF-2DD879D07388}" sibTransId="{B8EFA468-BC65-4EE3-A08B-FA948BD17C55}"/>
    <dgm:cxn modelId="{9445F248-8FFA-4EA3-ACF0-975E6692D451}" type="presOf" srcId="{22601CCE-8C9C-449D-BD47-4A23E242943D}" destId="{4E8C330A-A868-4912-8343-B7CB6F2F2B3C}" srcOrd="0" destOrd="0" presId="urn:microsoft.com/office/officeart/2005/8/layout/radial6"/>
    <dgm:cxn modelId="{1D0665A8-F991-4A6A-8554-7B96696C0DBC}" type="presOf" srcId="{B8EFA468-BC65-4EE3-A08B-FA948BD17C55}" destId="{FFC608A5-A7B9-454C-85EC-C6B74E08DD51}" srcOrd="0" destOrd="0" presId="urn:microsoft.com/office/officeart/2005/8/layout/radial6"/>
    <dgm:cxn modelId="{46B3CCE2-B3A6-4603-B714-BCB4412B9DFF}" type="presOf" srcId="{CE84F959-5B32-47A6-8DA0-B444EBB2242E}" destId="{B3CE84EC-AACB-4C08-BCA6-4BA6EEAF4C70}" srcOrd="0" destOrd="0" presId="urn:microsoft.com/office/officeart/2005/8/layout/radial6"/>
    <dgm:cxn modelId="{59DFBAC2-9963-40B4-A4FE-4519C3D7C8D0}" type="presOf" srcId="{8C799EC6-AD08-4C69-8CD9-55FC1DA34C17}" destId="{8C105E10-7127-41CD-9A5B-F7D0ACB68EF5}" srcOrd="0" destOrd="0" presId="urn:microsoft.com/office/officeart/2005/8/layout/radial6"/>
    <dgm:cxn modelId="{B102A1F1-DD74-4F5F-B053-FEF35C042FD1}" type="presOf" srcId="{E86190E7-B7C2-4061-A921-B9797B4CA904}" destId="{59CF557F-CE51-45A6-B423-D501F167227E}" srcOrd="0" destOrd="0" presId="urn:microsoft.com/office/officeart/2005/8/layout/radial6"/>
    <dgm:cxn modelId="{581EC81B-8E06-4E11-9297-B12267AA22CA}" type="presOf" srcId="{657241F0-FB17-47C6-A841-85F360732F14}" destId="{80BA98ED-45F5-42BD-A858-0D9269833FD2}" srcOrd="0" destOrd="0" presId="urn:microsoft.com/office/officeart/2005/8/layout/radial6"/>
    <dgm:cxn modelId="{64AECCDD-EC6A-44AA-A32C-F5ACA5C8A36E}" type="presOf" srcId="{9810BD17-E344-4456-BB8B-F2DD57C98E0F}" destId="{6BC2EBD7-4EEA-4E37-BBE9-AAC3A05FF829}" srcOrd="0" destOrd="0" presId="urn:microsoft.com/office/officeart/2005/8/layout/radial6"/>
    <dgm:cxn modelId="{09D1B84E-0368-4567-9DBF-08C160D87DC0}" type="presOf" srcId="{6ED9049C-2C24-4A94-9517-D787D821A3D2}" destId="{1B9A285F-8387-4F1F-8E64-15BFF85E29B9}" srcOrd="0" destOrd="0" presId="urn:microsoft.com/office/officeart/2005/8/layout/radial6"/>
    <dgm:cxn modelId="{CCC6AF36-65D3-4E9E-A0FF-81F8CDF7D117}" srcId="{E86190E7-B7C2-4061-A921-B9797B4CA904}" destId="{9810BD17-E344-4456-BB8B-F2DD57C98E0F}" srcOrd="0" destOrd="0" parTransId="{B35ED7D3-B419-4321-BD27-DA5615AA4ACD}" sibTransId="{AA0E0B6F-7F24-48DD-8EF8-ECFC34B7D983}"/>
    <dgm:cxn modelId="{DAE13C8D-E958-419D-A31A-C620BDCDC21E}" srcId="{9810BD17-E344-4456-BB8B-F2DD57C98E0F}" destId="{657241F0-FB17-47C6-A841-85F360732F14}" srcOrd="2" destOrd="0" parTransId="{00E0312A-FE48-4BC1-9F08-6E9088680DCD}" sibTransId="{8C799EC6-AD08-4C69-8CD9-55FC1DA34C17}"/>
    <dgm:cxn modelId="{8606958D-27E1-4C03-ADF0-F3A3C7CBA778}" type="presOf" srcId="{DB0C345E-EB42-474B-8DF7-2AE75419B4D7}" destId="{9065A1F2-BA63-4F22-B298-494B04F412D7}" srcOrd="0" destOrd="0" presId="urn:microsoft.com/office/officeart/2005/8/layout/radial6"/>
    <dgm:cxn modelId="{BCA14D42-D77D-4255-9B6A-666790FC065A}" srcId="{9810BD17-E344-4456-BB8B-F2DD57C98E0F}" destId="{6FA64134-5B49-420C-9B71-E2B70879B892}" srcOrd="5" destOrd="0" parTransId="{64103FB2-CBEA-4395-BF41-2F7043033A97}" sibTransId="{D8E1609E-F71F-4C5F-B849-B104B2367A01}"/>
    <dgm:cxn modelId="{A3F559FC-DE4B-4B86-BC42-160867AC36EA}" type="presOf" srcId="{0A37607A-7FDF-42E6-BDD0-06B59FD49EC8}" destId="{DDEB2EC1-B960-4CF4-9880-B07B3C391F46}" srcOrd="0" destOrd="0" presId="urn:microsoft.com/office/officeart/2005/8/layout/radial6"/>
    <dgm:cxn modelId="{FB70A485-CC36-45D5-AA1B-559A99B8EAFC}" type="presOf" srcId="{011AE14B-D46C-43C6-BD7F-B84B4DBDE264}" destId="{2C26E4F9-53CE-4554-85EA-CEAF31BB57F2}" srcOrd="0" destOrd="0" presId="urn:microsoft.com/office/officeart/2005/8/layout/radial6"/>
    <dgm:cxn modelId="{A10E3A57-3960-4668-8185-2979463F1D79}" type="presParOf" srcId="{59CF557F-CE51-45A6-B423-D501F167227E}" destId="{6BC2EBD7-4EEA-4E37-BBE9-AAC3A05FF829}" srcOrd="0" destOrd="0" presId="urn:microsoft.com/office/officeart/2005/8/layout/radial6"/>
    <dgm:cxn modelId="{4A94629D-7A67-48BD-BD9E-A72531FD7DA3}" type="presParOf" srcId="{59CF557F-CE51-45A6-B423-D501F167227E}" destId="{2C26E4F9-53CE-4554-85EA-CEAF31BB57F2}" srcOrd="1" destOrd="0" presId="urn:microsoft.com/office/officeart/2005/8/layout/radial6"/>
    <dgm:cxn modelId="{ABD97AFB-759D-4831-822C-46EAB169D46F}" type="presParOf" srcId="{59CF557F-CE51-45A6-B423-D501F167227E}" destId="{551DEABE-8A13-4351-A3CC-4535563A3746}" srcOrd="2" destOrd="0" presId="urn:microsoft.com/office/officeart/2005/8/layout/radial6"/>
    <dgm:cxn modelId="{E8612E92-98A1-452F-869B-62BD906B63AF}" type="presParOf" srcId="{59CF557F-CE51-45A6-B423-D501F167227E}" destId="{DDEB2EC1-B960-4CF4-9880-B07B3C391F46}" srcOrd="3" destOrd="0" presId="urn:microsoft.com/office/officeart/2005/8/layout/radial6"/>
    <dgm:cxn modelId="{E280C73D-6643-4733-82E6-ED45387E2A5B}" type="presParOf" srcId="{59CF557F-CE51-45A6-B423-D501F167227E}" destId="{E99BE8FA-5552-453C-AF0B-05A86E53A6D3}" srcOrd="4" destOrd="0" presId="urn:microsoft.com/office/officeart/2005/8/layout/radial6"/>
    <dgm:cxn modelId="{9541E60D-D6CA-400F-BAF3-B802E9CA404D}" type="presParOf" srcId="{59CF557F-CE51-45A6-B423-D501F167227E}" destId="{7293A2E3-6ABB-4671-B64B-DF50AD3CA97F}" srcOrd="5" destOrd="0" presId="urn:microsoft.com/office/officeart/2005/8/layout/radial6"/>
    <dgm:cxn modelId="{22C78954-0C71-4EE0-B763-EF35869E5CC6}" type="presParOf" srcId="{59CF557F-CE51-45A6-B423-D501F167227E}" destId="{1B9A285F-8387-4F1F-8E64-15BFF85E29B9}" srcOrd="6" destOrd="0" presId="urn:microsoft.com/office/officeart/2005/8/layout/radial6"/>
    <dgm:cxn modelId="{361CD36B-FF3D-4A16-A5F6-837114345109}" type="presParOf" srcId="{59CF557F-CE51-45A6-B423-D501F167227E}" destId="{80BA98ED-45F5-42BD-A858-0D9269833FD2}" srcOrd="7" destOrd="0" presId="urn:microsoft.com/office/officeart/2005/8/layout/radial6"/>
    <dgm:cxn modelId="{A75F8DDA-E0A0-4281-8714-AA5AF862E8EF}" type="presParOf" srcId="{59CF557F-CE51-45A6-B423-D501F167227E}" destId="{24C8E748-66F2-4DCA-8A9E-19A336222F10}" srcOrd="8" destOrd="0" presId="urn:microsoft.com/office/officeart/2005/8/layout/radial6"/>
    <dgm:cxn modelId="{A2AD999F-3540-4A1F-B13E-9025463942BE}" type="presParOf" srcId="{59CF557F-CE51-45A6-B423-D501F167227E}" destId="{8C105E10-7127-41CD-9A5B-F7D0ACB68EF5}" srcOrd="9" destOrd="0" presId="urn:microsoft.com/office/officeart/2005/8/layout/radial6"/>
    <dgm:cxn modelId="{05C40987-94DD-4679-9D22-4BA3E5268CEC}" type="presParOf" srcId="{59CF557F-CE51-45A6-B423-D501F167227E}" destId="{4E8C330A-A868-4912-8343-B7CB6F2F2B3C}" srcOrd="10" destOrd="0" presId="urn:microsoft.com/office/officeart/2005/8/layout/radial6"/>
    <dgm:cxn modelId="{3E3CDB76-836C-47AA-B5D3-F4CB6AABE39C}" type="presParOf" srcId="{59CF557F-CE51-45A6-B423-D501F167227E}" destId="{2254C26C-AF9E-481D-91B3-77A3B629AD72}" srcOrd="11" destOrd="0" presId="urn:microsoft.com/office/officeart/2005/8/layout/radial6"/>
    <dgm:cxn modelId="{BEAFC22E-D35A-4549-A205-CCC43F39FB5E}" type="presParOf" srcId="{59CF557F-CE51-45A6-B423-D501F167227E}" destId="{721C12E0-7495-44C8-800A-5BF2B79FC2F6}" srcOrd="12" destOrd="0" presId="urn:microsoft.com/office/officeart/2005/8/layout/radial6"/>
    <dgm:cxn modelId="{3B40AEFE-8119-4B90-9B68-AC2E543E560F}" type="presParOf" srcId="{59CF557F-CE51-45A6-B423-D501F167227E}" destId="{63511BAC-1F8A-4199-B8C2-78A3A9D97287}" srcOrd="13" destOrd="0" presId="urn:microsoft.com/office/officeart/2005/8/layout/radial6"/>
    <dgm:cxn modelId="{B607CF2E-F68C-4A68-B72D-39EDE1E189C8}" type="presParOf" srcId="{59CF557F-CE51-45A6-B423-D501F167227E}" destId="{61A68D7A-565C-48CB-B8D2-A5B562D1944F}" srcOrd="14" destOrd="0" presId="urn:microsoft.com/office/officeart/2005/8/layout/radial6"/>
    <dgm:cxn modelId="{37D3F288-0BCE-4E6F-9022-55A2F659EAEA}" type="presParOf" srcId="{59CF557F-CE51-45A6-B423-D501F167227E}" destId="{4877FC65-24FC-4D70-8B9B-41E33470F14E}" srcOrd="15" destOrd="0" presId="urn:microsoft.com/office/officeart/2005/8/layout/radial6"/>
    <dgm:cxn modelId="{AD9ECD22-8667-4B25-A914-DC013936BC92}" type="presParOf" srcId="{59CF557F-CE51-45A6-B423-D501F167227E}" destId="{4D890C57-8003-48AC-8D0A-98974FBE67D4}" srcOrd="16" destOrd="0" presId="urn:microsoft.com/office/officeart/2005/8/layout/radial6"/>
    <dgm:cxn modelId="{E8E314CE-9D1A-4FC7-8C69-2BF45C9D09A7}" type="presParOf" srcId="{59CF557F-CE51-45A6-B423-D501F167227E}" destId="{28CB8604-EEBF-4903-9301-9CE5DE70E3E5}" srcOrd="17" destOrd="0" presId="urn:microsoft.com/office/officeart/2005/8/layout/radial6"/>
    <dgm:cxn modelId="{885E1925-3BB1-4FBC-B7B6-1F72FC3D69A2}" type="presParOf" srcId="{59CF557F-CE51-45A6-B423-D501F167227E}" destId="{EC09F51E-EE55-41D9-B327-1D769A5328A9}" srcOrd="18" destOrd="0" presId="urn:microsoft.com/office/officeart/2005/8/layout/radial6"/>
    <dgm:cxn modelId="{F135CD53-EBFE-479C-ADD6-008DDF5DBFAB}" type="presParOf" srcId="{59CF557F-CE51-45A6-B423-D501F167227E}" destId="{9065A1F2-BA63-4F22-B298-494B04F412D7}" srcOrd="19" destOrd="0" presId="urn:microsoft.com/office/officeart/2005/8/layout/radial6"/>
    <dgm:cxn modelId="{A131F68F-92B3-4A0A-B759-7510B877C683}" type="presParOf" srcId="{59CF557F-CE51-45A6-B423-D501F167227E}" destId="{AFF20576-8D14-48DF-BD94-5B5F3964FA7A}" srcOrd="20" destOrd="0" presId="urn:microsoft.com/office/officeart/2005/8/layout/radial6"/>
    <dgm:cxn modelId="{505C0E50-DC42-472E-9681-563299ADDB22}" type="presParOf" srcId="{59CF557F-CE51-45A6-B423-D501F167227E}" destId="{B3CE84EC-AACB-4C08-BCA6-4BA6EEAF4C70}" srcOrd="21" destOrd="0" presId="urn:microsoft.com/office/officeart/2005/8/layout/radial6"/>
    <dgm:cxn modelId="{8A4F4730-64F8-4D61-BF9B-1E10852DDF14}" type="presParOf" srcId="{59CF557F-CE51-45A6-B423-D501F167227E}" destId="{D8A5AC86-541E-4CB3-B2E5-688A0AFFD1E9}" srcOrd="22" destOrd="0" presId="urn:microsoft.com/office/officeart/2005/8/layout/radial6"/>
    <dgm:cxn modelId="{C99441F5-6416-4D2F-8CC1-BECDBC642D3B}" type="presParOf" srcId="{59CF557F-CE51-45A6-B423-D501F167227E}" destId="{9AEF3C05-5D94-4A03-8360-BD2A4B5C3408}" srcOrd="23" destOrd="0" presId="urn:microsoft.com/office/officeart/2005/8/layout/radial6"/>
    <dgm:cxn modelId="{1B838F2D-B5FE-4BF2-B8D2-FEE5A34435AA}" type="presParOf" srcId="{59CF557F-CE51-45A6-B423-D501F167227E}" destId="{FFC608A5-A7B9-454C-85EC-C6B74E08DD51}"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608A5-A7B9-454C-85EC-C6B74E08DD51}">
      <dsp:nvSpPr>
        <dsp:cNvPr id="0" name=""/>
        <dsp:cNvSpPr/>
      </dsp:nvSpPr>
      <dsp:spPr>
        <a:xfrm>
          <a:off x="2685404" y="496080"/>
          <a:ext cx="4452771" cy="4452771"/>
        </a:xfrm>
        <a:prstGeom prst="blockArc">
          <a:avLst>
            <a:gd name="adj1" fmla="val 13500000"/>
            <a:gd name="adj2" fmla="val 16200000"/>
            <a:gd name="adj3" fmla="val 3437"/>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sp>
    <dsp:sp modelId="{B3CE84EC-AACB-4C08-BCA6-4BA6EEAF4C70}">
      <dsp:nvSpPr>
        <dsp:cNvPr id="0" name=""/>
        <dsp:cNvSpPr/>
      </dsp:nvSpPr>
      <dsp:spPr>
        <a:xfrm>
          <a:off x="2685404" y="496080"/>
          <a:ext cx="4452771" cy="4452771"/>
        </a:xfrm>
        <a:prstGeom prst="blockArc">
          <a:avLst>
            <a:gd name="adj1" fmla="val 10800000"/>
            <a:gd name="adj2" fmla="val 13500000"/>
            <a:gd name="adj3" fmla="val 3437"/>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sp>
    <dsp:sp modelId="{EC09F51E-EE55-41D9-B327-1D769A5328A9}">
      <dsp:nvSpPr>
        <dsp:cNvPr id="0" name=""/>
        <dsp:cNvSpPr/>
      </dsp:nvSpPr>
      <dsp:spPr>
        <a:xfrm>
          <a:off x="2685404" y="496080"/>
          <a:ext cx="4452771" cy="4452771"/>
        </a:xfrm>
        <a:prstGeom prst="blockArc">
          <a:avLst>
            <a:gd name="adj1" fmla="val 8100000"/>
            <a:gd name="adj2" fmla="val 10800000"/>
            <a:gd name="adj3" fmla="val 3437"/>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sp>
    <dsp:sp modelId="{4877FC65-24FC-4D70-8B9B-41E33470F14E}">
      <dsp:nvSpPr>
        <dsp:cNvPr id="0" name=""/>
        <dsp:cNvSpPr/>
      </dsp:nvSpPr>
      <dsp:spPr>
        <a:xfrm>
          <a:off x="2685404" y="496080"/>
          <a:ext cx="4452771" cy="4452771"/>
        </a:xfrm>
        <a:prstGeom prst="blockArc">
          <a:avLst>
            <a:gd name="adj1" fmla="val 5400000"/>
            <a:gd name="adj2" fmla="val 8100000"/>
            <a:gd name="adj3" fmla="val 3437"/>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sp>
    <dsp:sp modelId="{721C12E0-7495-44C8-800A-5BF2B79FC2F6}">
      <dsp:nvSpPr>
        <dsp:cNvPr id="0" name=""/>
        <dsp:cNvSpPr/>
      </dsp:nvSpPr>
      <dsp:spPr>
        <a:xfrm>
          <a:off x="2685404" y="496080"/>
          <a:ext cx="4452771" cy="4452771"/>
        </a:xfrm>
        <a:prstGeom prst="blockArc">
          <a:avLst>
            <a:gd name="adj1" fmla="val 2700000"/>
            <a:gd name="adj2" fmla="val 5400000"/>
            <a:gd name="adj3" fmla="val 3437"/>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sp>
    <dsp:sp modelId="{8C105E10-7127-41CD-9A5B-F7D0ACB68EF5}">
      <dsp:nvSpPr>
        <dsp:cNvPr id="0" name=""/>
        <dsp:cNvSpPr/>
      </dsp:nvSpPr>
      <dsp:spPr>
        <a:xfrm>
          <a:off x="2685404" y="496080"/>
          <a:ext cx="4452771" cy="4452771"/>
        </a:xfrm>
        <a:prstGeom prst="blockArc">
          <a:avLst>
            <a:gd name="adj1" fmla="val 0"/>
            <a:gd name="adj2" fmla="val 2700000"/>
            <a:gd name="adj3" fmla="val 3437"/>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sp>
    <dsp:sp modelId="{1B9A285F-8387-4F1F-8E64-15BFF85E29B9}">
      <dsp:nvSpPr>
        <dsp:cNvPr id="0" name=""/>
        <dsp:cNvSpPr/>
      </dsp:nvSpPr>
      <dsp:spPr>
        <a:xfrm>
          <a:off x="2685404" y="496080"/>
          <a:ext cx="4452771" cy="4452771"/>
        </a:xfrm>
        <a:prstGeom prst="blockArc">
          <a:avLst>
            <a:gd name="adj1" fmla="val 18900000"/>
            <a:gd name="adj2" fmla="val 0"/>
            <a:gd name="adj3" fmla="val 3437"/>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sp>
    <dsp:sp modelId="{DDEB2EC1-B960-4CF4-9880-B07B3C391F46}">
      <dsp:nvSpPr>
        <dsp:cNvPr id="0" name=""/>
        <dsp:cNvSpPr/>
      </dsp:nvSpPr>
      <dsp:spPr>
        <a:xfrm>
          <a:off x="2685404" y="496080"/>
          <a:ext cx="4452771" cy="4452771"/>
        </a:xfrm>
        <a:prstGeom prst="blockArc">
          <a:avLst>
            <a:gd name="adj1" fmla="val 16200000"/>
            <a:gd name="adj2" fmla="val 18900000"/>
            <a:gd name="adj3" fmla="val 3437"/>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sp>
    <dsp:sp modelId="{6BC2EBD7-4EEA-4E37-BBE9-AAC3A05FF829}">
      <dsp:nvSpPr>
        <dsp:cNvPr id="0" name=""/>
        <dsp:cNvSpPr/>
      </dsp:nvSpPr>
      <dsp:spPr>
        <a:xfrm>
          <a:off x="3604590" y="1547572"/>
          <a:ext cx="2614399" cy="2349786"/>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de-DE" sz="2700" kern="1200" dirty="0"/>
            <a:t>Was wird hier gemacht</a:t>
          </a:r>
          <a:r>
            <a:rPr lang="de-DE" sz="2700" kern="1200" dirty="0" smtClean="0"/>
            <a:t>?</a:t>
          </a:r>
        </a:p>
        <a:p>
          <a:pPr lvl="0" algn="ctr" defTabSz="1200150">
            <a:lnSpc>
              <a:spcPct val="90000"/>
            </a:lnSpc>
            <a:spcBef>
              <a:spcPct val="0"/>
            </a:spcBef>
            <a:spcAft>
              <a:spcPct val="35000"/>
            </a:spcAft>
          </a:pPr>
          <a:r>
            <a:rPr lang="de-DE" sz="1800" kern="1200" dirty="0" smtClean="0"/>
            <a:t>(Bsp.)</a:t>
          </a:r>
          <a:endParaRPr lang="de-DE" sz="1800" kern="1200" dirty="0"/>
        </a:p>
      </dsp:txBody>
      <dsp:txXfrm>
        <a:off x="3987460" y="1891690"/>
        <a:ext cx="1848659" cy="1661550"/>
      </dsp:txXfrm>
    </dsp:sp>
    <dsp:sp modelId="{2C26E4F9-53CE-4554-85EA-CEAF31BB57F2}">
      <dsp:nvSpPr>
        <dsp:cNvPr id="0" name=""/>
        <dsp:cNvSpPr/>
      </dsp:nvSpPr>
      <dsp:spPr>
        <a:xfrm>
          <a:off x="4263717" y="-50148"/>
          <a:ext cx="1296146" cy="1168972"/>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t>Geschichte des Theaters </a:t>
          </a:r>
        </a:p>
      </dsp:txBody>
      <dsp:txXfrm>
        <a:off x="4453533" y="121044"/>
        <a:ext cx="916514" cy="826588"/>
      </dsp:txXfrm>
    </dsp:sp>
    <dsp:sp modelId="{E99BE8FA-5552-453C-AF0B-05A86E53A6D3}">
      <dsp:nvSpPr>
        <dsp:cNvPr id="0" name=""/>
        <dsp:cNvSpPr/>
      </dsp:nvSpPr>
      <dsp:spPr>
        <a:xfrm>
          <a:off x="5874544" y="590739"/>
          <a:ext cx="1168972" cy="1168972"/>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Clowns-spiel</a:t>
          </a:r>
          <a:endParaRPr lang="de-DE" sz="1400" kern="1200" dirty="0"/>
        </a:p>
      </dsp:txBody>
      <dsp:txXfrm>
        <a:off x="6045736" y="761931"/>
        <a:ext cx="826588" cy="826588"/>
      </dsp:txXfrm>
    </dsp:sp>
    <dsp:sp modelId="{80BA98ED-45F5-42BD-A858-0D9269833FD2}">
      <dsp:nvSpPr>
        <dsp:cNvPr id="0" name=""/>
        <dsp:cNvSpPr/>
      </dsp:nvSpPr>
      <dsp:spPr>
        <a:xfrm>
          <a:off x="6515432" y="2137979"/>
          <a:ext cx="1168972" cy="1168972"/>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err="1" smtClean="0"/>
            <a:t>Inszenie-rung</a:t>
          </a:r>
          <a:r>
            <a:rPr lang="de-DE" sz="1400" kern="1200" dirty="0" smtClean="0"/>
            <a:t> </a:t>
          </a:r>
          <a:r>
            <a:rPr lang="de-DE" sz="1400" kern="1200" dirty="0"/>
            <a:t>von Balladen</a:t>
          </a:r>
        </a:p>
      </dsp:txBody>
      <dsp:txXfrm>
        <a:off x="6686624" y="2309171"/>
        <a:ext cx="826588" cy="826588"/>
      </dsp:txXfrm>
    </dsp:sp>
    <dsp:sp modelId="{4E8C330A-A868-4912-8343-B7CB6F2F2B3C}">
      <dsp:nvSpPr>
        <dsp:cNvPr id="0" name=""/>
        <dsp:cNvSpPr/>
      </dsp:nvSpPr>
      <dsp:spPr>
        <a:xfrm>
          <a:off x="5874544" y="3685220"/>
          <a:ext cx="1168972" cy="1168972"/>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t>Rituale</a:t>
          </a:r>
        </a:p>
      </dsp:txBody>
      <dsp:txXfrm>
        <a:off x="6045736" y="3856412"/>
        <a:ext cx="826588" cy="826588"/>
      </dsp:txXfrm>
    </dsp:sp>
    <dsp:sp modelId="{63511BAC-1F8A-4199-B8C2-78A3A9D97287}">
      <dsp:nvSpPr>
        <dsp:cNvPr id="0" name=""/>
        <dsp:cNvSpPr/>
      </dsp:nvSpPr>
      <dsp:spPr>
        <a:xfrm>
          <a:off x="4327304" y="4326108"/>
          <a:ext cx="1168972" cy="1168972"/>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Gruppen-dynamik </a:t>
          </a:r>
          <a:r>
            <a:rPr lang="de-DE" sz="1400" kern="1200" dirty="0"/>
            <a:t>(Spiele)</a:t>
          </a:r>
        </a:p>
      </dsp:txBody>
      <dsp:txXfrm>
        <a:off x="4498496" y="4497300"/>
        <a:ext cx="826588" cy="826588"/>
      </dsp:txXfrm>
    </dsp:sp>
    <dsp:sp modelId="{4D890C57-8003-48AC-8D0A-98974FBE67D4}">
      <dsp:nvSpPr>
        <dsp:cNvPr id="0" name=""/>
        <dsp:cNvSpPr/>
      </dsp:nvSpPr>
      <dsp:spPr>
        <a:xfrm>
          <a:off x="2780063" y="3685220"/>
          <a:ext cx="1168972" cy="1168972"/>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err="1"/>
            <a:t>Orffsches</a:t>
          </a:r>
          <a:r>
            <a:rPr lang="de-DE" sz="1400" kern="1200" dirty="0"/>
            <a:t> </a:t>
          </a:r>
          <a:r>
            <a:rPr lang="de-DE" sz="1400" kern="1200" dirty="0" smtClean="0"/>
            <a:t>Klang-werk</a:t>
          </a:r>
          <a:endParaRPr lang="de-DE" sz="1400" kern="1200" dirty="0"/>
        </a:p>
      </dsp:txBody>
      <dsp:txXfrm>
        <a:off x="2951255" y="3856412"/>
        <a:ext cx="826588" cy="826588"/>
      </dsp:txXfrm>
    </dsp:sp>
    <dsp:sp modelId="{9065A1F2-BA63-4F22-B298-494B04F412D7}">
      <dsp:nvSpPr>
        <dsp:cNvPr id="0" name=""/>
        <dsp:cNvSpPr/>
      </dsp:nvSpPr>
      <dsp:spPr>
        <a:xfrm>
          <a:off x="2139175" y="2137979"/>
          <a:ext cx="1168972" cy="1168972"/>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t>Bilder zum Leben erwecken</a:t>
          </a:r>
        </a:p>
      </dsp:txBody>
      <dsp:txXfrm>
        <a:off x="2310367" y="2309171"/>
        <a:ext cx="826588" cy="826588"/>
      </dsp:txXfrm>
    </dsp:sp>
    <dsp:sp modelId="{D8A5AC86-541E-4CB3-B2E5-688A0AFFD1E9}">
      <dsp:nvSpPr>
        <dsp:cNvPr id="0" name=""/>
        <dsp:cNvSpPr/>
      </dsp:nvSpPr>
      <dsp:spPr>
        <a:xfrm>
          <a:off x="2780063" y="590739"/>
          <a:ext cx="1168972" cy="1168972"/>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t>Shakespeare-Theater</a:t>
          </a:r>
        </a:p>
      </dsp:txBody>
      <dsp:txXfrm>
        <a:off x="2951255" y="761931"/>
        <a:ext cx="826588" cy="82658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370766D-B23E-4FDB-AEF9-E15D0B2B5157}" type="datetime1">
              <a:rPr lang="de-DE" smtClean="0"/>
              <a:t>21.06.2025</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de-DE" smtClean="0"/>
              <a:pPr algn="r" rtl="0"/>
              <a:t>‹Nr.›</a:t>
            </a:fld>
            <a:endParaRPr lang="de-DE"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192361A5-D3AC-43B0-8D29-287811240861}" type="datetime1">
              <a:rPr lang="de-DE" smtClean="0"/>
              <a:pPr/>
              <a:t>21.06.2025</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dirty="0"/>
              <a:t>Textmasterformat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9E11EC53-F507-411E-9ADC-FBCFECE09D3D}" type="slidenum">
              <a:rPr lang="de-DE" smtClean="0"/>
              <a:pPr/>
              <a:t>‹Nr.›</a:t>
            </a:fld>
            <a:endParaRPr lang="de-DE"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11EC53-F507-411E-9ADC-FBCFECE09D3D}" type="slidenum">
              <a:rPr lang="de-DE" smtClean="0"/>
              <a:pPr/>
              <a:t>1</a:t>
            </a:fld>
            <a:endParaRPr lang="de-DE" dirty="0"/>
          </a:p>
        </p:txBody>
      </p:sp>
    </p:spTree>
    <p:extLst>
      <p:ext uri="{BB962C8B-B14F-4D97-AF65-F5344CB8AC3E}">
        <p14:creationId xmlns:p14="http://schemas.microsoft.com/office/powerpoint/2010/main" val="74553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11EC53-F507-411E-9ADC-FBCFECE09D3D}" type="slidenum">
              <a:rPr lang="de-DE" smtClean="0"/>
              <a:pPr/>
              <a:t>2</a:t>
            </a:fld>
            <a:endParaRPr lang="de-DE" dirty="0"/>
          </a:p>
        </p:txBody>
      </p:sp>
    </p:spTree>
    <p:extLst>
      <p:ext uri="{BB962C8B-B14F-4D97-AF65-F5344CB8AC3E}">
        <p14:creationId xmlns:p14="http://schemas.microsoft.com/office/powerpoint/2010/main" val="205429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11EC53-F507-411E-9ADC-FBCFECE09D3D}" type="slidenum">
              <a:rPr lang="de-DE" smtClean="0"/>
              <a:pPr/>
              <a:t>4</a:t>
            </a:fld>
            <a:endParaRPr lang="de-DE" dirty="0"/>
          </a:p>
        </p:txBody>
      </p:sp>
    </p:spTree>
    <p:extLst>
      <p:ext uri="{BB962C8B-B14F-4D97-AF65-F5344CB8AC3E}">
        <p14:creationId xmlns:p14="http://schemas.microsoft.com/office/powerpoint/2010/main" val="240123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11EC53-F507-411E-9ADC-FBCFECE09D3D}" type="slidenum">
              <a:rPr lang="de-DE" smtClean="0"/>
              <a:pPr/>
              <a:t>5</a:t>
            </a:fld>
            <a:endParaRPr lang="de-DE" dirty="0"/>
          </a:p>
        </p:txBody>
      </p:sp>
    </p:spTree>
    <p:extLst>
      <p:ext uri="{BB962C8B-B14F-4D97-AF65-F5344CB8AC3E}">
        <p14:creationId xmlns:p14="http://schemas.microsoft.com/office/powerpoint/2010/main" val="293507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11EC53-F507-411E-9ADC-FBCFECE09D3D}" type="slidenum">
              <a:rPr lang="de-DE" smtClean="0"/>
              <a:pPr/>
              <a:t>6</a:t>
            </a:fld>
            <a:endParaRPr lang="de-DE" dirty="0"/>
          </a:p>
        </p:txBody>
      </p:sp>
    </p:spTree>
    <p:extLst>
      <p:ext uri="{BB962C8B-B14F-4D97-AF65-F5344CB8AC3E}">
        <p14:creationId xmlns:p14="http://schemas.microsoft.com/office/powerpoint/2010/main" val="52828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11EC53-F507-411E-9ADC-FBCFECE09D3D}" type="slidenum">
              <a:rPr lang="de-DE" smtClean="0"/>
              <a:pPr/>
              <a:t>8</a:t>
            </a:fld>
            <a:endParaRPr lang="de-DE" dirty="0"/>
          </a:p>
        </p:txBody>
      </p:sp>
    </p:spTree>
    <p:extLst>
      <p:ext uri="{BB962C8B-B14F-4D97-AF65-F5344CB8AC3E}">
        <p14:creationId xmlns:p14="http://schemas.microsoft.com/office/powerpoint/2010/main" val="67250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Gleichschenkliges Dreiec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62" name="Rechteck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de-DE" sz="3200" dirty="0">
              <a:solidFill>
                <a:schemeClr val="tx2"/>
              </a:solidFill>
            </a:endParaRPr>
          </a:p>
        </p:txBody>
      </p:sp>
      <p:sp>
        <p:nvSpPr>
          <p:cNvPr id="2" name="Titel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de-DE"/>
              <a:t>Mastertitelformat bearbeiten</a:t>
            </a:r>
            <a:endParaRPr lang="de-DE" dirty="0"/>
          </a:p>
        </p:txBody>
      </p:sp>
      <p:sp>
        <p:nvSpPr>
          <p:cNvPr id="3" name="Untertitel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de-DE"/>
              <a:t>Master-Untertitelformat bearbeiten</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es 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de-DE"/>
              <a:t>Mastertitelformat bearbeiten</a:t>
            </a:r>
            <a:endParaRPr lang="de-DE" dirty="0"/>
          </a:p>
        </p:txBody>
      </p:sp>
      <p:sp>
        <p:nvSpPr>
          <p:cNvPr id="9" name="Rechteck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3" name="Bildplatzhalter 2" descr="Leerer Platzhalter zum Hinzufügen eines Bilds. Klicken Sie auf den Platzhalter, und wählen Sie das hinzuzufügende Bild aus.&#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de-DE" dirty="0"/>
              <a:t>Bild durch Klicken auf Symbol hinzufügen</a:t>
            </a:r>
          </a:p>
        </p:txBody>
      </p:sp>
      <p:sp>
        <p:nvSpPr>
          <p:cNvPr id="4" name="Textplatzhalter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a:t>Mastertextformat bearbeiten</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Helene Grüser &amp; Robin Illmann 10G</a:t>
            </a:r>
            <a:endParaRPr lang="de-DE" dirty="0"/>
          </a:p>
        </p:txBody>
      </p:sp>
      <p:sp>
        <p:nvSpPr>
          <p:cNvPr id="4" name="Datumsplatzhalter 3"/>
          <p:cNvSpPr>
            <a:spLocks noGrp="1"/>
          </p:cNvSpPr>
          <p:nvPr>
            <p:ph type="dt" sz="half" idx="10"/>
          </p:nvPr>
        </p:nvSpPr>
        <p:spPr/>
        <p:txBody>
          <a:bodyPr rtlCol="0"/>
          <a:lstStyle>
            <a:lvl1pPr>
              <a:defRPr/>
            </a:lvl1pPr>
          </a:lstStyle>
          <a:p>
            <a:endParaRPr lang="de-DE" dirty="0"/>
          </a:p>
        </p:txBody>
      </p:sp>
      <p:sp>
        <p:nvSpPr>
          <p:cNvPr id="6" name="Foliennummernplatzhalter 5"/>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0040043" y="482599"/>
            <a:ext cx="1843982" cy="5791201"/>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Helene Grüser &amp; Robin Illmann 10G</a:t>
            </a:r>
            <a:endParaRPr lang="de-DE" dirty="0"/>
          </a:p>
        </p:txBody>
      </p:sp>
      <p:sp>
        <p:nvSpPr>
          <p:cNvPr id="4" name="Datumsplatzhalter 3"/>
          <p:cNvSpPr>
            <a:spLocks noGrp="1"/>
          </p:cNvSpPr>
          <p:nvPr>
            <p:ph type="dt" sz="half" idx="10"/>
          </p:nvPr>
        </p:nvSpPr>
        <p:spPr/>
        <p:txBody>
          <a:bodyPr rtlCol="0"/>
          <a:lstStyle>
            <a:lvl1pPr>
              <a:defRPr/>
            </a:lvl1pPr>
          </a:lstStyle>
          <a:p>
            <a:endParaRPr lang="de-DE" dirty="0"/>
          </a:p>
        </p:txBody>
      </p:sp>
      <p:sp>
        <p:nvSpPr>
          <p:cNvPr id="6" name="Foliennummernplatzhalter 5"/>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Helene Grüser &amp; Robin Illmann 10G</a:t>
            </a:r>
            <a:endParaRPr lang="de-DE" dirty="0"/>
          </a:p>
        </p:txBody>
      </p:sp>
      <p:sp>
        <p:nvSpPr>
          <p:cNvPr id="4" name="Datumsplatzhalter 3"/>
          <p:cNvSpPr>
            <a:spLocks noGrp="1"/>
          </p:cNvSpPr>
          <p:nvPr>
            <p:ph type="dt" sz="half" idx="10"/>
          </p:nvPr>
        </p:nvSpPr>
        <p:spPr/>
        <p:txBody>
          <a:bodyPr rtlCol="0"/>
          <a:lstStyle>
            <a:lvl1pPr>
              <a:defRPr/>
            </a:lvl1pPr>
          </a:lstStyle>
          <a:p>
            <a:endParaRPr lang="de-DE" dirty="0"/>
          </a:p>
        </p:txBody>
      </p:sp>
      <p:sp>
        <p:nvSpPr>
          <p:cNvPr id="6" name="Foliennummernplatzhalter 5"/>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1" name="Gleichschenkliges Dreiec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 name="Titel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de-DE"/>
              <a:t>Mastertitelformat bearbeiten</a:t>
            </a:r>
            <a:endParaRPr lang="de-DE" dirty="0"/>
          </a:p>
        </p:txBody>
      </p:sp>
      <p:sp>
        <p:nvSpPr>
          <p:cNvPr id="3" name="Textplatzhalter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de-DE"/>
              <a:t>Mastertextformat bearbeiten</a:t>
            </a:r>
          </a:p>
        </p:txBody>
      </p:sp>
      <p:sp>
        <p:nvSpPr>
          <p:cNvPr id="5" name="Fußzeilenplatzhalter 4"/>
          <p:cNvSpPr>
            <a:spLocks noGrp="1"/>
          </p:cNvSpPr>
          <p:nvPr>
            <p:ph type="ftr" sz="quarter" idx="11"/>
          </p:nvPr>
        </p:nvSpPr>
        <p:spPr/>
        <p:txBody>
          <a:bodyPr rtlCol="0"/>
          <a:lstStyle/>
          <a:p>
            <a:pPr rtl="0"/>
            <a:r>
              <a:rPr lang="de-DE"/>
              <a:t>Helene Grüser &amp; Robin Illmann 10G</a:t>
            </a:r>
            <a:endParaRPr lang="de-DE" dirty="0"/>
          </a:p>
        </p:txBody>
      </p:sp>
      <p:sp>
        <p:nvSpPr>
          <p:cNvPr id="4" name="Datumsplatzhalter 3"/>
          <p:cNvSpPr>
            <a:spLocks noGrp="1"/>
          </p:cNvSpPr>
          <p:nvPr>
            <p:ph type="dt" sz="half" idx="10"/>
          </p:nvPr>
        </p:nvSpPr>
        <p:spPr/>
        <p:txBody>
          <a:bodyPr rtlCol="0"/>
          <a:lstStyle>
            <a:lvl1pPr>
              <a:defRPr/>
            </a:lvl1pPr>
          </a:lstStyle>
          <a:p>
            <a:endParaRPr lang="de-DE" dirty="0"/>
          </a:p>
        </p:txBody>
      </p:sp>
      <p:sp>
        <p:nvSpPr>
          <p:cNvPr id="6" name="Foliennummernplatzhalter 5"/>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r>
              <a:rPr lang="de-DE"/>
              <a:t>Helene Grüser &amp; Robin Illmann 10G</a:t>
            </a:r>
            <a:endParaRPr lang="de-DE" dirty="0"/>
          </a:p>
        </p:txBody>
      </p:sp>
      <p:sp>
        <p:nvSpPr>
          <p:cNvPr id="5" name="Datumsplatzhalter 4"/>
          <p:cNvSpPr>
            <a:spLocks noGrp="1"/>
          </p:cNvSpPr>
          <p:nvPr>
            <p:ph type="dt" sz="half" idx="10"/>
          </p:nvPr>
        </p:nvSpPr>
        <p:spPr/>
        <p:txBody>
          <a:bodyPr rtlCol="0"/>
          <a:lstStyle>
            <a:lvl1pPr>
              <a:defRPr/>
            </a:lvl1pPr>
          </a:lstStyle>
          <a:p>
            <a:endParaRPr lang="de-DE" dirty="0"/>
          </a:p>
        </p:txBody>
      </p:sp>
      <p:sp>
        <p:nvSpPr>
          <p:cNvPr id="7" name="Foliennummernplatzhalter 6"/>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a:t>Mastertitelformat bearbeiten</a:t>
            </a:r>
            <a:endParaRPr lang="de-DE" dirty="0"/>
          </a:p>
        </p:txBody>
      </p:sp>
      <p:sp>
        <p:nvSpPr>
          <p:cNvPr id="3" name="Textplatzhalter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a:t>Mastertextformat bearbeiten</a:t>
            </a:r>
          </a:p>
        </p:txBody>
      </p:sp>
      <p:sp>
        <p:nvSpPr>
          <p:cNvPr id="4" name="Inhaltsplatzhalter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a:t>Mastertextformat bearbeiten</a:t>
            </a:r>
          </a:p>
        </p:txBody>
      </p:sp>
      <p:sp>
        <p:nvSpPr>
          <p:cNvPr id="6" name="Inhaltsplatzhalter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p>
            <a:pPr rtl="0"/>
            <a:r>
              <a:rPr lang="de-DE"/>
              <a:t>Helene Grüser &amp; Robin Illmann 10G</a:t>
            </a:r>
            <a:endParaRPr lang="de-DE" dirty="0"/>
          </a:p>
        </p:txBody>
      </p:sp>
      <p:sp>
        <p:nvSpPr>
          <p:cNvPr id="7" name="Datumsplatzhalter 6"/>
          <p:cNvSpPr>
            <a:spLocks noGrp="1"/>
          </p:cNvSpPr>
          <p:nvPr>
            <p:ph type="dt" sz="half" idx="10"/>
          </p:nvPr>
        </p:nvSpPr>
        <p:spPr/>
        <p:txBody>
          <a:bodyPr rtlCol="0"/>
          <a:lstStyle>
            <a:lvl1pPr>
              <a:defRPr/>
            </a:lvl1pPr>
          </a:lstStyle>
          <a:p>
            <a:endParaRPr lang="de-DE" dirty="0"/>
          </a:p>
        </p:txBody>
      </p:sp>
      <p:sp>
        <p:nvSpPr>
          <p:cNvPr id="9" name="Foliennummernplatzhalter 8"/>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4" name="Fußzeilenplatzhalter 3"/>
          <p:cNvSpPr>
            <a:spLocks noGrp="1"/>
          </p:cNvSpPr>
          <p:nvPr>
            <p:ph type="ftr" sz="quarter" idx="11"/>
          </p:nvPr>
        </p:nvSpPr>
        <p:spPr/>
        <p:txBody>
          <a:bodyPr rtlCol="0"/>
          <a:lstStyle/>
          <a:p>
            <a:pPr rtl="0"/>
            <a:r>
              <a:rPr lang="de-DE"/>
              <a:t>Helene Grüser &amp; Robin Illmann 10G</a:t>
            </a:r>
            <a:endParaRPr lang="de-DE" dirty="0"/>
          </a:p>
        </p:txBody>
      </p:sp>
      <p:sp>
        <p:nvSpPr>
          <p:cNvPr id="3" name="Datumsplatzhalter 2"/>
          <p:cNvSpPr>
            <a:spLocks noGrp="1"/>
          </p:cNvSpPr>
          <p:nvPr>
            <p:ph type="dt" sz="half" idx="10"/>
          </p:nvPr>
        </p:nvSpPr>
        <p:spPr/>
        <p:txBody>
          <a:bodyPr rtlCol="0"/>
          <a:lstStyle>
            <a:lvl1pPr>
              <a:defRPr/>
            </a:lvl1pPr>
          </a:lstStyle>
          <a:p>
            <a:endParaRPr lang="de-DE" dirty="0"/>
          </a:p>
        </p:txBody>
      </p:sp>
      <p:sp>
        <p:nvSpPr>
          <p:cNvPr id="5" name="Foliennummernplatzhalter 4"/>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de-DE"/>
              <a:t>Mastertitelformat bearbeiten</a:t>
            </a:r>
            <a:endParaRPr lang="de-DE" dirty="0"/>
          </a:p>
        </p:txBody>
      </p:sp>
      <p:sp>
        <p:nvSpPr>
          <p:cNvPr id="20" name="Rechteck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3" name="Inhaltsplatzhalter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a:t>Mastertextformat bearbeiten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8" name="Gleichschenkliges Dreiec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 name="Titel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de-DE"/>
              <a:t>Mastertitelformat bearbeiten</a:t>
            </a:r>
            <a:endParaRPr lang="de-DE" dirty="0"/>
          </a:p>
        </p:txBody>
      </p:sp>
      <p:sp>
        <p:nvSpPr>
          <p:cNvPr id="9" name="Rechteck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3" name="Bildplatzhalter 2" descr="Leerer Platzhalter zum Hinzufügen eines Bilds. Klicken Sie auf den Platzhalter, und wählen Sie das hinzuzufügende Bild aus.&#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de-DE" dirty="0"/>
              <a:t>Bild durch Klicken auf Symbol hinzufügen</a:t>
            </a:r>
          </a:p>
        </p:txBody>
      </p:sp>
      <p:sp>
        <p:nvSpPr>
          <p:cNvPr id="4" name="Textplatzhalter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a:t>Mastertextformat bearbeiten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de-DE" dirty="0"/>
              <a:t>Titelmasterformat durch Klicken bearbeiten</a:t>
            </a:r>
          </a:p>
        </p:txBody>
      </p:sp>
      <p:sp>
        <p:nvSpPr>
          <p:cNvPr id="3" name="Textplatzhalt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de-DE" dirty="0"/>
              <a:t>Textmasterformate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5" name="Fußzeilenplatzhalt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r>
              <a:rPr lang="de-DE" dirty="0"/>
              <a:t>Helene </a:t>
            </a:r>
            <a:r>
              <a:rPr lang="de-DE" dirty="0" err="1"/>
              <a:t>Grüser</a:t>
            </a:r>
            <a:r>
              <a:rPr lang="de-DE" dirty="0"/>
              <a:t> &amp; Robin Illmann 10G</a:t>
            </a:r>
          </a:p>
        </p:txBody>
      </p:sp>
      <p:sp>
        <p:nvSpPr>
          <p:cNvPr id="4" name="Datumsplatzhalt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endParaRPr lang="de-DE" dirty="0"/>
          </a:p>
        </p:txBody>
      </p:sp>
      <p:sp>
        <p:nvSpPr>
          <p:cNvPr id="6" name="Foliennummernplatzhalt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de-DE" smtClean="0"/>
              <a:pPr/>
              <a:t>‹Nr.›</a:t>
            </a:fld>
            <a:endParaRPr lang="de-DE"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reichweingymnasium.jena.de/unterricht/faecher/kunst-musik-darstellen-und-gestalten"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backwinkel.de/blog/rituale-grundschu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de.123rf.com/photo_17640017_3d-menschen-m%C3%A4nner-stehenden-person-und-gespr%C3%A4che-mit-sprechblasen.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stoffe-hemmers.de/applikation-superman-log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interest.de/pin/210472982568294441"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erfurt.de/ef/de/erleben/kunst/darstellende_kunst/108364.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interest.de/pin/735353445397466303"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rtlCol="0"/>
          <a:lstStyle/>
          <a:p>
            <a:pPr rtl="0"/>
            <a:r>
              <a:rPr lang="de-DE" dirty="0"/>
              <a:t> Der Kurs Darstellen und gestalten </a:t>
            </a:r>
          </a:p>
        </p:txBody>
      </p:sp>
      <p:sp>
        <p:nvSpPr>
          <p:cNvPr id="2" name="Untertitel 1"/>
          <p:cNvSpPr>
            <a:spLocks noGrp="1"/>
          </p:cNvSpPr>
          <p:nvPr>
            <p:ph type="subTitle" idx="1"/>
          </p:nvPr>
        </p:nvSpPr>
        <p:spPr/>
        <p:txBody>
          <a:bodyPr rtlCol="0">
            <a:normAutofit/>
          </a:bodyPr>
          <a:lstStyle/>
          <a:p>
            <a:pPr rtl="0"/>
            <a:r>
              <a:rPr lang="de-DE" dirty="0"/>
              <a:t>Willkommen in </a:t>
            </a:r>
            <a:r>
              <a:rPr lang="de-DE" dirty="0" smtClean="0"/>
              <a:t>unserem Wahlpflichtfach </a:t>
            </a:r>
            <a:endParaRPr lang="de-DE"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 xmlns:a16="http://schemas.microsoft.com/office/drawing/2014/main" id="{A4776D3C-00E5-CF61-B5D4-21F3160F653E}"/>
              </a:ext>
            </a:extLst>
          </p:cNvPr>
          <p:cNvSpPr txBox="1"/>
          <p:nvPr/>
        </p:nvSpPr>
        <p:spPr>
          <a:xfrm>
            <a:off x="1341884" y="260648"/>
            <a:ext cx="9289032" cy="6227859"/>
          </a:xfrm>
          <a:prstGeom prst="rect">
            <a:avLst/>
          </a:prstGeom>
          <a:noFill/>
        </p:spPr>
        <p:txBody>
          <a:bodyPr wrap="square" rtlCol="0">
            <a:spAutoFit/>
          </a:bodyPr>
          <a:lstStyle/>
          <a:p>
            <a:pPr>
              <a:lnSpc>
                <a:spcPct val="90000"/>
              </a:lnSpc>
            </a:pPr>
            <a:r>
              <a:rPr lang="de-DE" dirty="0"/>
              <a:t>Schlusswort: </a:t>
            </a:r>
          </a:p>
          <a:p>
            <a:pPr algn="ctr">
              <a:lnSpc>
                <a:spcPct val="90000"/>
              </a:lnSpc>
            </a:pPr>
            <a:endParaRPr lang="de-DE" sz="4400" dirty="0"/>
          </a:p>
          <a:p>
            <a:pPr>
              <a:lnSpc>
                <a:spcPct val="90000"/>
              </a:lnSpc>
            </a:pPr>
            <a:r>
              <a:rPr lang="de-DE" sz="3200" dirty="0"/>
              <a:t>„Willkommen </a:t>
            </a:r>
            <a:r>
              <a:rPr lang="de-DE" sz="3200" dirty="0" smtClean="0"/>
              <a:t>im Wahlpflichtfach</a:t>
            </a:r>
          </a:p>
          <a:p>
            <a:pPr algn="ctr">
              <a:lnSpc>
                <a:spcPct val="90000"/>
              </a:lnSpc>
            </a:pPr>
            <a:r>
              <a:rPr lang="de-DE" sz="3200" dirty="0" smtClean="0"/>
              <a:t> „Darstellen und Gestalten“, </a:t>
            </a:r>
            <a:r>
              <a:rPr lang="de-DE" sz="3200" dirty="0"/>
              <a:t>		            </a:t>
            </a:r>
            <a:r>
              <a:rPr lang="de-DE" sz="3200" dirty="0" smtClean="0"/>
              <a:t> </a:t>
            </a:r>
          </a:p>
          <a:p>
            <a:pPr>
              <a:lnSpc>
                <a:spcPct val="90000"/>
              </a:lnSpc>
            </a:pPr>
            <a:r>
              <a:rPr lang="de-DE" sz="3200" dirty="0"/>
              <a:t> </a:t>
            </a:r>
            <a:r>
              <a:rPr lang="de-DE" sz="3200" dirty="0" smtClean="0"/>
              <a:t> Unterricht </a:t>
            </a:r>
            <a:r>
              <a:rPr lang="de-DE" sz="3200" dirty="0"/>
              <a:t>mal anders.“</a:t>
            </a:r>
          </a:p>
          <a:p>
            <a:pPr algn="ctr">
              <a:lnSpc>
                <a:spcPct val="90000"/>
              </a:lnSpc>
            </a:pPr>
            <a:endParaRPr lang="de-DE" sz="4400" dirty="0"/>
          </a:p>
          <a:p>
            <a:pPr algn="ctr">
              <a:lnSpc>
                <a:spcPct val="90000"/>
              </a:lnSpc>
            </a:pPr>
            <a:endParaRPr lang="de-DE" sz="4400" dirty="0"/>
          </a:p>
          <a:p>
            <a:pPr algn="ctr">
              <a:lnSpc>
                <a:spcPct val="90000"/>
              </a:lnSpc>
            </a:pPr>
            <a:endParaRPr lang="de-DE" sz="4400" dirty="0"/>
          </a:p>
          <a:p>
            <a:pPr>
              <a:lnSpc>
                <a:spcPct val="90000"/>
              </a:lnSpc>
            </a:pPr>
            <a:endParaRPr lang="de-DE" sz="2000" dirty="0"/>
          </a:p>
          <a:p>
            <a:pPr>
              <a:lnSpc>
                <a:spcPct val="90000"/>
              </a:lnSpc>
            </a:pPr>
            <a:endParaRPr lang="de-DE" sz="1100" dirty="0"/>
          </a:p>
          <a:p>
            <a:pPr>
              <a:lnSpc>
                <a:spcPct val="90000"/>
              </a:lnSpc>
            </a:pPr>
            <a:r>
              <a:rPr lang="de-DE" sz="2000" dirty="0"/>
              <a:t>Autoren:</a:t>
            </a:r>
            <a:r>
              <a:rPr lang="de-DE" sz="1100" dirty="0"/>
              <a:t>		</a:t>
            </a:r>
            <a:r>
              <a:rPr lang="de-DE" sz="1100" dirty="0" smtClean="0"/>
              <a:t>	</a:t>
            </a:r>
            <a:r>
              <a:rPr lang="de-DE" sz="1100" dirty="0"/>
              <a:t>		</a:t>
            </a:r>
            <a:r>
              <a:rPr lang="de-DE" sz="2000" dirty="0"/>
              <a:t>Erstellt: November 2022</a:t>
            </a:r>
          </a:p>
          <a:p>
            <a:pPr>
              <a:lnSpc>
                <a:spcPct val="90000"/>
              </a:lnSpc>
            </a:pPr>
            <a:r>
              <a:rPr lang="de-DE" dirty="0"/>
              <a:t>Helene </a:t>
            </a:r>
            <a:r>
              <a:rPr lang="de-DE" dirty="0" err="1"/>
              <a:t>Grüsen</a:t>
            </a:r>
            <a:r>
              <a:rPr lang="de-DE" dirty="0"/>
              <a:t>, 10G</a:t>
            </a:r>
          </a:p>
          <a:p>
            <a:pPr>
              <a:lnSpc>
                <a:spcPct val="90000"/>
              </a:lnSpc>
            </a:pPr>
            <a:r>
              <a:rPr lang="de-DE" dirty="0"/>
              <a:t>Robin Illmann,  10G </a:t>
            </a:r>
            <a:endParaRPr lang="de-DE" dirty="0" smtClean="0"/>
          </a:p>
          <a:p>
            <a:pPr>
              <a:lnSpc>
                <a:spcPct val="90000"/>
              </a:lnSpc>
            </a:pPr>
            <a:endParaRPr lang="de-DE" dirty="0"/>
          </a:p>
          <a:p>
            <a:pPr>
              <a:lnSpc>
                <a:spcPct val="90000"/>
              </a:lnSpc>
            </a:pPr>
            <a:r>
              <a:rPr lang="de-DE" sz="2000" dirty="0" smtClean="0"/>
              <a:t>Überarbeitung: S. Jung (21.06.2025)</a:t>
            </a:r>
            <a:endParaRPr lang="de-DE" sz="2000" dirty="0"/>
          </a:p>
        </p:txBody>
      </p:sp>
    </p:spTree>
    <p:extLst>
      <p:ext uri="{BB962C8B-B14F-4D97-AF65-F5344CB8AC3E}">
        <p14:creationId xmlns:p14="http://schemas.microsoft.com/office/powerpoint/2010/main" val="318351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idx="4294967295"/>
          </p:nvPr>
        </p:nvSpPr>
        <p:spPr>
          <a:xfrm>
            <a:off x="342899" y="116632"/>
            <a:ext cx="10360025" cy="815387"/>
          </a:xfrm>
        </p:spPr>
        <p:txBody>
          <a:bodyPr rtlCol="0"/>
          <a:lstStyle/>
          <a:p>
            <a:pPr rtl="0"/>
            <a:r>
              <a:rPr lang="de-DE" dirty="0"/>
              <a:t> WAs ist Dg ?</a:t>
            </a:r>
          </a:p>
        </p:txBody>
      </p:sp>
      <p:sp>
        <p:nvSpPr>
          <p:cNvPr id="3" name="Flussdiagramm: Auszug 2">
            <a:extLst>
              <a:ext uri="{FF2B5EF4-FFF2-40B4-BE49-F238E27FC236}">
                <a16:creationId xmlns="" xmlns:a16="http://schemas.microsoft.com/office/drawing/2014/main" id="{44578E22-8A21-1BF2-32D4-21A650949101}"/>
              </a:ext>
            </a:extLst>
          </p:cNvPr>
          <p:cNvSpPr/>
          <p:nvPr/>
        </p:nvSpPr>
        <p:spPr>
          <a:xfrm>
            <a:off x="1557908" y="2430861"/>
            <a:ext cx="4896544" cy="3744416"/>
          </a:xfrm>
          <a:prstGeom prst="flowChartExtra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5" name="Textfeld 4">
            <a:extLst>
              <a:ext uri="{FF2B5EF4-FFF2-40B4-BE49-F238E27FC236}">
                <a16:creationId xmlns="" xmlns:a16="http://schemas.microsoft.com/office/drawing/2014/main" id="{E39021A1-D6D5-D27C-EB9F-2D0B79236796}"/>
              </a:ext>
            </a:extLst>
          </p:cNvPr>
          <p:cNvSpPr txBox="1"/>
          <p:nvPr/>
        </p:nvSpPr>
        <p:spPr>
          <a:xfrm>
            <a:off x="1015204" y="1991690"/>
            <a:ext cx="5981952" cy="480131"/>
          </a:xfrm>
          <a:prstGeom prst="rect">
            <a:avLst/>
          </a:prstGeom>
          <a:noFill/>
        </p:spPr>
        <p:txBody>
          <a:bodyPr wrap="square" rtlCol="0">
            <a:spAutoFit/>
          </a:bodyPr>
          <a:lstStyle/>
          <a:p>
            <a:pPr algn="ctr">
              <a:lnSpc>
                <a:spcPct val="90000"/>
              </a:lnSpc>
            </a:pPr>
            <a:r>
              <a:rPr lang="de-DE" sz="2800" dirty="0"/>
              <a:t>Theater/ darstellendes Spiel</a:t>
            </a:r>
          </a:p>
        </p:txBody>
      </p:sp>
      <p:sp>
        <p:nvSpPr>
          <p:cNvPr id="6" name="Textfeld 5">
            <a:extLst>
              <a:ext uri="{FF2B5EF4-FFF2-40B4-BE49-F238E27FC236}">
                <a16:creationId xmlns="" xmlns:a16="http://schemas.microsoft.com/office/drawing/2014/main" id="{B734CF1A-DC25-853D-8F13-9254C84605BB}"/>
              </a:ext>
            </a:extLst>
          </p:cNvPr>
          <p:cNvSpPr txBox="1"/>
          <p:nvPr/>
        </p:nvSpPr>
        <p:spPr>
          <a:xfrm>
            <a:off x="6382444" y="6170471"/>
            <a:ext cx="1440160" cy="480131"/>
          </a:xfrm>
          <a:prstGeom prst="rect">
            <a:avLst/>
          </a:prstGeom>
          <a:noFill/>
        </p:spPr>
        <p:txBody>
          <a:bodyPr wrap="square" rtlCol="0">
            <a:spAutoFit/>
          </a:bodyPr>
          <a:lstStyle/>
          <a:p>
            <a:pPr>
              <a:lnSpc>
                <a:spcPct val="90000"/>
              </a:lnSpc>
            </a:pPr>
            <a:r>
              <a:rPr lang="de-DE" sz="2800" dirty="0"/>
              <a:t>Musik</a:t>
            </a:r>
          </a:p>
        </p:txBody>
      </p:sp>
      <p:sp>
        <p:nvSpPr>
          <p:cNvPr id="7" name="Textfeld 6">
            <a:extLst>
              <a:ext uri="{FF2B5EF4-FFF2-40B4-BE49-F238E27FC236}">
                <a16:creationId xmlns="" xmlns:a16="http://schemas.microsoft.com/office/drawing/2014/main" id="{56D0798A-8200-8626-E279-29391CB30F2D}"/>
              </a:ext>
            </a:extLst>
          </p:cNvPr>
          <p:cNvSpPr txBox="1"/>
          <p:nvPr/>
        </p:nvSpPr>
        <p:spPr>
          <a:xfrm>
            <a:off x="549796" y="6170471"/>
            <a:ext cx="1152128" cy="480131"/>
          </a:xfrm>
          <a:prstGeom prst="rect">
            <a:avLst/>
          </a:prstGeom>
          <a:noFill/>
        </p:spPr>
        <p:txBody>
          <a:bodyPr wrap="square" rtlCol="0">
            <a:spAutoFit/>
          </a:bodyPr>
          <a:lstStyle/>
          <a:p>
            <a:pPr>
              <a:lnSpc>
                <a:spcPct val="90000"/>
              </a:lnSpc>
            </a:pPr>
            <a:r>
              <a:rPr lang="de-DE" sz="2800" dirty="0"/>
              <a:t>Kunst</a:t>
            </a:r>
          </a:p>
        </p:txBody>
      </p:sp>
      <p:sp>
        <p:nvSpPr>
          <p:cNvPr id="8" name="Textfeld 7">
            <a:extLst>
              <a:ext uri="{FF2B5EF4-FFF2-40B4-BE49-F238E27FC236}">
                <a16:creationId xmlns="" xmlns:a16="http://schemas.microsoft.com/office/drawing/2014/main" id="{B741917C-9866-79F1-CB81-EA78D36ACFFF}"/>
              </a:ext>
            </a:extLst>
          </p:cNvPr>
          <p:cNvSpPr txBox="1"/>
          <p:nvPr/>
        </p:nvSpPr>
        <p:spPr>
          <a:xfrm>
            <a:off x="3358108" y="4303069"/>
            <a:ext cx="1296144" cy="923330"/>
          </a:xfrm>
          <a:prstGeom prst="rect">
            <a:avLst/>
          </a:prstGeom>
          <a:noFill/>
        </p:spPr>
        <p:txBody>
          <a:bodyPr wrap="square" rtlCol="0">
            <a:spAutoFit/>
          </a:bodyPr>
          <a:lstStyle/>
          <a:p>
            <a:pPr algn="ctr">
              <a:lnSpc>
                <a:spcPct val="90000"/>
              </a:lnSpc>
            </a:pPr>
            <a:r>
              <a:rPr lang="de-DE" sz="6000" dirty="0"/>
              <a:t>DG</a:t>
            </a:r>
          </a:p>
        </p:txBody>
      </p:sp>
      <p:sp>
        <p:nvSpPr>
          <p:cNvPr id="9" name="Textfeld 8">
            <a:extLst>
              <a:ext uri="{FF2B5EF4-FFF2-40B4-BE49-F238E27FC236}">
                <a16:creationId xmlns="" xmlns:a16="http://schemas.microsoft.com/office/drawing/2014/main" id="{66A9227C-E051-0CA5-0851-A34A4E7489C8}"/>
              </a:ext>
            </a:extLst>
          </p:cNvPr>
          <p:cNvSpPr txBox="1"/>
          <p:nvPr/>
        </p:nvSpPr>
        <p:spPr>
          <a:xfrm>
            <a:off x="117748" y="1358606"/>
            <a:ext cx="3528392" cy="424732"/>
          </a:xfrm>
          <a:prstGeom prst="rect">
            <a:avLst/>
          </a:prstGeom>
          <a:noFill/>
        </p:spPr>
        <p:txBody>
          <a:bodyPr wrap="square" rtlCol="0">
            <a:spAutoFit/>
          </a:bodyPr>
          <a:lstStyle/>
          <a:p>
            <a:pPr>
              <a:lnSpc>
                <a:spcPct val="90000"/>
              </a:lnSpc>
            </a:pPr>
            <a:r>
              <a:rPr lang="de-DE" b="1" i="1" u="sng" dirty="0"/>
              <a:t>D</a:t>
            </a:r>
            <a:r>
              <a:rPr lang="de-DE" dirty="0"/>
              <a:t>arstellen und </a:t>
            </a:r>
            <a:r>
              <a:rPr lang="de-DE" b="1" i="1" u="sng" dirty="0"/>
              <a:t>G</a:t>
            </a:r>
            <a:r>
              <a:rPr lang="de-DE" dirty="0"/>
              <a:t>estalten</a:t>
            </a:r>
          </a:p>
        </p:txBody>
      </p:sp>
      <p:pic>
        <p:nvPicPr>
          <p:cNvPr id="2" name="Grafik 1">
            <a:extLst>
              <a:ext uri="{FF2B5EF4-FFF2-40B4-BE49-F238E27FC236}">
                <a16:creationId xmlns="" xmlns:a16="http://schemas.microsoft.com/office/drawing/2014/main" id="{87512A1B-8AF5-0500-2A36-CD95123A57B4}"/>
              </a:ext>
            </a:extLst>
          </p:cNvPr>
          <p:cNvPicPr>
            <a:picLocks noChangeAspect="1"/>
          </p:cNvPicPr>
          <p:nvPr/>
        </p:nvPicPr>
        <p:blipFill>
          <a:blip r:embed="rId3"/>
          <a:stretch>
            <a:fillRect/>
          </a:stretch>
        </p:blipFill>
        <p:spPr>
          <a:xfrm>
            <a:off x="7822604" y="650070"/>
            <a:ext cx="3674392" cy="3561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feld 3">
            <a:extLst>
              <a:ext uri="{FF2B5EF4-FFF2-40B4-BE49-F238E27FC236}">
                <a16:creationId xmlns="" xmlns:a16="http://schemas.microsoft.com/office/drawing/2014/main" id="{319D086F-3766-0DB5-27DD-BE5FF9AD0888}"/>
              </a:ext>
            </a:extLst>
          </p:cNvPr>
          <p:cNvSpPr txBox="1"/>
          <p:nvPr/>
        </p:nvSpPr>
        <p:spPr>
          <a:xfrm>
            <a:off x="8211441" y="6410536"/>
            <a:ext cx="3960440" cy="535531"/>
          </a:xfrm>
          <a:prstGeom prst="rect">
            <a:avLst/>
          </a:prstGeom>
          <a:noFill/>
        </p:spPr>
        <p:txBody>
          <a:bodyPr wrap="square" rtlCol="0">
            <a:spAutoFit/>
          </a:bodyPr>
          <a:lstStyle/>
          <a:p>
            <a:pPr>
              <a:lnSpc>
                <a:spcPct val="90000"/>
              </a:lnSpc>
            </a:pPr>
            <a:r>
              <a:rPr lang="de-DE" sz="1100" dirty="0">
                <a:hlinkClick r:id="rId4"/>
              </a:rPr>
              <a:t>https://</a:t>
            </a:r>
            <a:r>
              <a:rPr lang="de-DE" sz="1100" dirty="0" smtClean="0">
                <a:hlinkClick r:id="rId4"/>
              </a:rPr>
              <a:t>reichweingymnasium.jena.de/unterricht/faecher/kunst-musik-darstellen-und-gestalten</a:t>
            </a:r>
            <a:r>
              <a:rPr lang="de-DE" sz="1100" dirty="0" smtClean="0"/>
              <a:t>: 18.11.2022</a:t>
            </a:r>
            <a:endParaRPr lang="de-DE" sz="1100" dirty="0"/>
          </a:p>
          <a:p>
            <a:pPr>
              <a:lnSpc>
                <a:spcPct val="90000"/>
              </a:lnSpc>
            </a:pPr>
            <a:endParaRPr lang="de-DE" sz="1000" dirty="0"/>
          </a:p>
        </p:txBody>
      </p:sp>
    </p:spTree>
    <p:extLst>
      <p:ext uri="{BB962C8B-B14F-4D97-AF65-F5344CB8AC3E}">
        <p14:creationId xmlns:p14="http://schemas.microsoft.com/office/powerpoint/2010/main" val="17952197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 xmlns:a16="http://schemas.microsoft.com/office/drawing/2014/main" id="{51EF4944-DC84-B1D6-9B0A-CA31A54147AA}"/>
              </a:ext>
            </a:extLst>
          </p:cNvPr>
          <p:cNvGraphicFramePr/>
          <p:nvPr>
            <p:extLst>
              <p:ext uri="{D42A27DB-BD31-4B8C-83A1-F6EECF244321}">
                <p14:modId xmlns:p14="http://schemas.microsoft.com/office/powerpoint/2010/main" val="2493906332"/>
              </p:ext>
            </p:extLst>
          </p:nvPr>
        </p:nvGraphicFramePr>
        <p:xfrm>
          <a:off x="1182621" y="706534"/>
          <a:ext cx="9823581" cy="5444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331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2114" y="260648"/>
            <a:ext cx="2155914" cy="642144"/>
          </a:xfrm>
        </p:spPr>
        <p:txBody>
          <a:bodyPr rtlCol="0"/>
          <a:lstStyle/>
          <a:p>
            <a:pPr rtl="0"/>
            <a:r>
              <a:rPr lang="de-DE" dirty="0"/>
              <a:t>Rituale:</a:t>
            </a:r>
          </a:p>
        </p:txBody>
      </p:sp>
      <p:graphicFrame>
        <p:nvGraphicFramePr>
          <p:cNvPr id="12" name="Inhaltsplatzhalter 11"/>
          <p:cNvGraphicFramePr>
            <a:graphicFrameLocks noGrp="1"/>
          </p:cNvGraphicFramePr>
          <p:nvPr>
            <p:ph sz="half" idx="2"/>
            <p:extLst>
              <p:ext uri="{D42A27DB-BD31-4B8C-83A1-F6EECF244321}">
                <p14:modId xmlns:p14="http://schemas.microsoft.com/office/powerpoint/2010/main" val="1581627460"/>
              </p:ext>
            </p:extLst>
          </p:nvPr>
        </p:nvGraphicFramePr>
        <p:xfrm>
          <a:off x="477788" y="1772816"/>
          <a:ext cx="6048672" cy="3807202"/>
        </p:xfrm>
        <a:graphic>
          <a:graphicData uri="http://schemas.openxmlformats.org/drawingml/2006/table">
            <a:tbl>
              <a:tblPr firstRow="1" bandRow="1">
                <a:tableStyleId>{D03447BB-5D67-496B-8E87-E561075AD55C}</a:tableStyleId>
              </a:tblPr>
              <a:tblGrid>
                <a:gridCol w="1275650">
                  <a:extLst>
                    <a:ext uri="{9D8B030D-6E8A-4147-A177-3AD203B41FA5}">
                      <a16:colId xmlns="" xmlns:a16="http://schemas.microsoft.com/office/drawing/2014/main" val="20000"/>
                    </a:ext>
                  </a:extLst>
                </a:gridCol>
                <a:gridCol w="2551299">
                  <a:extLst>
                    <a:ext uri="{9D8B030D-6E8A-4147-A177-3AD203B41FA5}">
                      <a16:colId xmlns="" xmlns:a16="http://schemas.microsoft.com/office/drawing/2014/main" val="20001"/>
                    </a:ext>
                  </a:extLst>
                </a:gridCol>
                <a:gridCol w="2221723">
                  <a:extLst>
                    <a:ext uri="{9D8B030D-6E8A-4147-A177-3AD203B41FA5}">
                      <a16:colId xmlns="" xmlns:a16="http://schemas.microsoft.com/office/drawing/2014/main" val="20002"/>
                    </a:ext>
                  </a:extLst>
                </a:gridCol>
              </a:tblGrid>
              <a:tr h="515362">
                <a:tc>
                  <a:txBody>
                    <a:bodyPr/>
                    <a:lstStyle/>
                    <a:p>
                      <a:pPr rtl="0"/>
                      <a:r>
                        <a:rPr lang="de-DE" dirty="0"/>
                        <a:t>Klasse</a:t>
                      </a:r>
                    </a:p>
                  </a:txBody>
                  <a:tcPr anchor="ctr"/>
                </a:tc>
                <a:tc>
                  <a:txBody>
                    <a:bodyPr/>
                    <a:lstStyle/>
                    <a:p>
                      <a:pPr algn="ctr" rtl="0"/>
                      <a:r>
                        <a:rPr lang="de-DE" dirty="0"/>
                        <a:t>Anfangsritual</a:t>
                      </a:r>
                    </a:p>
                  </a:txBody>
                  <a:tcPr anchor="ctr"/>
                </a:tc>
                <a:tc>
                  <a:txBody>
                    <a:bodyPr/>
                    <a:lstStyle/>
                    <a:p>
                      <a:pPr algn="ctr" rtl="0"/>
                      <a:r>
                        <a:rPr lang="de-DE" dirty="0"/>
                        <a:t>Endritual</a:t>
                      </a:r>
                    </a:p>
                  </a:txBody>
                  <a:tcPr anchor="ctr"/>
                </a:tc>
                <a:extLst>
                  <a:ext uri="{0D108BD9-81ED-4DB2-BD59-A6C34878D82A}">
                    <a16:rowId xmlns="" xmlns:a16="http://schemas.microsoft.com/office/drawing/2014/main" val="10000"/>
                  </a:ext>
                </a:extLst>
              </a:tr>
              <a:tr h="773650">
                <a:tc>
                  <a:txBody>
                    <a:bodyPr/>
                    <a:lstStyle/>
                    <a:p>
                      <a:pPr rtl="0"/>
                      <a:r>
                        <a:rPr lang="de-DE" dirty="0"/>
                        <a:t>Klasse 7</a:t>
                      </a:r>
                    </a:p>
                  </a:txBody>
                  <a:tcPr anchor="ctr"/>
                </a:tc>
                <a:tc>
                  <a:txBody>
                    <a:bodyPr/>
                    <a:lstStyle/>
                    <a:p>
                      <a:pPr algn="ctr" rtl="0"/>
                      <a:r>
                        <a:rPr lang="de-DE" dirty="0"/>
                        <a:t>„Mein Platz“/ „Spiegelei“</a:t>
                      </a:r>
                    </a:p>
                  </a:txBody>
                  <a:tcPr anchor="ctr"/>
                </a:tc>
                <a:tc>
                  <a:txBody>
                    <a:bodyPr/>
                    <a:lstStyle/>
                    <a:p>
                      <a:pPr algn="ctr" rtl="0"/>
                      <a:r>
                        <a:rPr lang="de-DE" dirty="0"/>
                        <a:t>„Ich nehme mit“</a:t>
                      </a:r>
                    </a:p>
                  </a:txBody>
                  <a:tcPr anchor="ctr"/>
                </a:tc>
                <a:extLst>
                  <a:ext uri="{0D108BD9-81ED-4DB2-BD59-A6C34878D82A}">
                    <a16:rowId xmlns="" xmlns:a16="http://schemas.microsoft.com/office/drawing/2014/main" val="10001"/>
                  </a:ext>
                </a:extLst>
              </a:tr>
              <a:tr h="729650">
                <a:tc>
                  <a:txBody>
                    <a:bodyPr/>
                    <a:lstStyle/>
                    <a:p>
                      <a:pPr rtl="0"/>
                      <a:r>
                        <a:rPr lang="de-DE" dirty="0"/>
                        <a:t>Klasse 8</a:t>
                      </a:r>
                    </a:p>
                  </a:txBody>
                  <a:tcPr anchor="ctr"/>
                </a:tc>
                <a:tc>
                  <a:txBody>
                    <a:bodyPr/>
                    <a:lstStyle/>
                    <a:p>
                      <a:pPr algn="ctr" rtl="0"/>
                      <a:r>
                        <a:rPr lang="de-DE" dirty="0"/>
                        <a:t>„Blitzlicht“</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de-DE" dirty="0"/>
                        <a:t>„Ich nehme mit“</a:t>
                      </a:r>
                    </a:p>
                  </a:txBody>
                  <a:tcPr anchor="ctr"/>
                </a:tc>
                <a:extLst>
                  <a:ext uri="{0D108BD9-81ED-4DB2-BD59-A6C34878D82A}">
                    <a16:rowId xmlns="" xmlns:a16="http://schemas.microsoft.com/office/drawing/2014/main" val="10002"/>
                  </a:ext>
                </a:extLst>
              </a:tr>
              <a:tr h="729650">
                <a:tc>
                  <a:txBody>
                    <a:bodyPr/>
                    <a:lstStyle/>
                    <a:p>
                      <a:pPr rtl="0"/>
                      <a:r>
                        <a:rPr lang="de-DE" dirty="0"/>
                        <a:t>Klasse 9</a:t>
                      </a:r>
                    </a:p>
                  </a:txBody>
                  <a:tcPr anchor="ctr"/>
                </a:tc>
                <a:tc>
                  <a:txBody>
                    <a:bodyPr/>
                    <a:lstStyle/>
                    <a:p>
                      <a:pPr algn="ctr" rtl="0"/>
                      <a:r>
                        <a:rPr lang="de-DE" dirty="0"/>
                        <a:t>„Zufallsinterview“</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de-DE" dirty="0"/>
                        <a:t>„Ich nehme mit“</a:t>
                      </a:r>
                    </a:p>
                  </a:txBody>
                  <a:tcPr anchor="ctr"/>
                </a:tc>
                <a:extLst>
                  <a:ext uri="{0D108BD9-81ED-4DB2-BD59-A6C34878D82A}">
                    <a16:rowId xmlns="" xmlns:a16="http://schemas.microsoft.com/office/drawing/2014/main" val="10003"/>
                  </a:ext>
                </a:extLst>
              </a:tr>
              <a:tr h="773650">
                <a:tc>
                  <a:txBody>
                    <a:bodyPr/>
                    <a:lstStyle/>
                    <a:p>
                      <a:pPr rtl="0"/>
                      <a:r>
                        <a:rPr lang="de-DE" dirty="0"/>
                        <a:t>Klasse 10</a:t>
                      </a:r>
                    </a:p>
                  </a:txBody>
                  <a:tcPr anchor="ctr"/>
                </a:tc>
                <a:tc>
                  <a:txBody>
                    <a:bodyPr/>
                    <a:lstStyle/>
                    <a:p>
                      <a:pPr algn="ctr" rtl="0"/>
                      <a:r>
                        <a:rPr lang="de-DE" dirty="0"/>
                        <a:t>„Was ist das Thema?“</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de-DE" dirty="0"/>
                        <a:t>„Ich nehme mit“</a:t>
                      </a:r>
                    </a:p>
                  </a:txBody>
                  <a:tcPr anchor="ctr"/>
                </a:tc>
                <a:extLst>
                  <a:ext uri="{0D108BD9-81ED-4DB2-BD59-A6C34878D82A}">
                    <a16:rowId xmlns="" xmlns:a16="http://schemas.microsoft.com/office/drawing/2014/main" val="2799460282"/>
                  </a:ext>
                </a:extLst>
              </a:tr>
            </a:tbl>
          </a:graphicData>
        </a:graphic>
      </p:graphicFrame>
      <p:pic>
        <p:nvPicPr>
          <p:cNvPr id="4" name="Grafik 3">
            <a:extLst>
              <a:ext uri="{FF2B5EF4-FFF2-40B4-BE49-F238E27FC236}">
                <a16:creationId xmlns="" xmlns:a16="http://schemas.microsoft.com/office/drawing/2014/main" id="{64E4D587-585B-1B6F-F9EB-4A823E6A23C2}"/>
              </a:ext>
            </a:extLst>
          </p:cNvPr>
          <p:cNvPicPr>
            <a:picLocks noChangeAspect="1"/>
          </p:cNvPicPr>
          <p:nvPr/>
        </p:nvPicPr>
        <p:blipFill>
          <a:blip r:embed="rId3"/>
          <a:stretch>
            <a:fillRect/>
          </a:stretch>
        </p:blipFill>
        <p:spPr>
          <a:xfrm>
            <a:off x="6598468" y="485894"/>
            <a:ext cx="5357629" cy="41044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feld 5">
            <a:extLst>
              <a:ext uri="{FF2B5EF4-FFF2-40B4-BE49-F238E27FC236}">
                <a16:creationId xmlns="" xmlns:a16="http://schemas.microsoft.com/office/drawing/2014/main" id="{DB75E969-197C-DF04-0A64-A54FEA903E8C}"/>
              </a:ext>
            </a:extLst>
          </p:cNvPr>
          <p:cNvSpPr txBox="1"/>
          <p:nvPr/>
        </p:nvSpPr>
        <p:spPr>
          <a:xfrm>
            <a:off x="7462564" y="6279279"/>
            <a:ext cx="4962313" cy="390107"/>
          </a:xfrm>
          <a:prstGeom prst="rect">
            <a:avLst/>
          </a:prstGeom>
          <a:noFill/>
        </p:spPr>
        <p:txBody>
          <a:bodyPr wrap="square" rtlCol="0">
            <a:spAutoFit/>
          </a:bodyPr>
          <a:lstStyle/>
          <a:p>
            <a:pPr>
              <a:lnSpc>
                <a:spcPct val="90000"/>
              </a:lnSpc>
            </a:pPr>
            <a:r>
              <a:rPr lang="de-DE" sz="1050" dirty="0">
                <a:hlinkClick r:id="rId4"/>
              </a:rPr>
              <a:t>https://</a:t>
            </a:r>
            <a:r>
              <a:rPr lang="de-DE" sz="1050" dirty="0" smtClean="0">
                <a:hlinkClick r:id="rId4"/>
              </a:rPr>
              <a:t>www.</a:t>
            </a:r>
            <a:r>
              <a:rPr lang="de-DE" sz="1100" dirty="0" smtClean="0">
                <a:hlinkClick r:id="rId4"/>
              </a:rPr>
              <a:t>backwinkel</a:t>
            </a:r>
            <a:r>
              <a:rPr lang="de-DE" sz="1050" dirty="0" smtClean="0">
                <a:hlinkClick r:id="rId4"/>
              </a:rPr>
              <a:t>.de/blog/rituale-grundschule</a:t>
            </a:r>
            <a:r>
              <a:rPr lang="de-DE" sz="1050" dirty="0" smtClean="0"/>
              <a:t>: 18.11.2022</a:t>
            </a:r>
            <a:endParaRPr lang="de-DE" sz="1050" dirty="0"/>
          </a:p>
          <a:p>
            <a:pPr>
              <a:lnSpc>
                <a:spcPct val="90000"/>
              </a:lnSpc>
            </a:pPr>
            <a:endParaRPr lang="de-DE" sz="1050" dirty="0"/>
          </a:p>
        </p:txBody>
      </p:sp>
    </p:spTree>
    <p:extLst>
      <p:ext uri="{BB962C8B-B14F-4D97-AF65-F5344CB8AC3E}">
        <p14:creationId xmlns:p14="http://schemas.microsoft.com/office/powerpoint/2010/main" val="269308409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914162" y="1701800"/>
            <a:ext cx="4977104" cy="3556000"/>
          </a:xfrm>
        </p:spPr>
        <p:txBody>
          <a:bodyPr rtlCol="0"/>
          <a:lstStyle/>
          <a:p>
            <a:pPr rtl="0"/>
            <a:r>
              <a:rPr lang="de-DE" dirty="0"/>
              <a:t>„Arsch weg vom Publikum!“</a:t>
            </a:r>
          </a:p>
          <a:p>
            <a:pPr rtl="0"/>
            <a:r>
              <a:rPr lang="de-DE" dirty="0"/>
              <a:t>„Der Körper gehört mir!“</a:t>
            </a:r>
          </a:p>
          <a:p>
            <a:r>
              <a:rPr lang="de-DE" dirty="0"/>
              <a:t>„Sag JA!“</a:t>
            </a:r>
          </a:p>
          <a:p>
            <a:pPr rtl="0"/>
            <a:endParaRPr lang="de-DE" dirty="0"/>
          </a:p>
          <a:p>
            <a:pPr rtl="0"/>
            <a:endParaRPr lang="de-DE" dirty="0"/>
          </a:p>
        </p:txBody>
      </p:sp>
      <p:sp>
        <p:nvSpPr>
          <p:cNvPr id="8" name="Titel 7">
            <a:extLst>
              <a:ext uri="{FF2B5EF4-FFF2-40B4-BE49-F238E27FC236}">
                <a16:creationId xmlns="" xmlns:a16="http://schemas.microsoft.com/office/drawing/2014/main" id="{A68CD17E-53B1-A03F-9920-666D5F72AAF1}"/>
              </a:ext>
            </a:extLst>
          </p:cNvPr>
          <p:cNvSpPr>
            <a:spLocks noGrp="1"/>
          </p:cNvSpPr>
          <p:nvPr>
            <p:ph type="title"/>
          </p:nvPr>
        </p:nvSpPr>
        <p:spPr>
          <a:xfrm>
            <a:off x="486439" y="116632"/>
            <a:ext cx="10360501" cy="1219200"/>
          </a:xfrm>
        </p:spPr>
        <p:txBody>
          <a:bodyPr/>
          <a:lstStyle/>
          <a:p>
            <a:r>
              <a:rPr lang="de-DE" dirty="0"/>
              <a:t>Was jeder wissen sollte:</a:t>
            </a:r>
            <a:br>
              <a:rPr lang="de-DE" dirty="0"/>
            </a:br>
            <a:endParaRPr lang="de-DE" dirty="0"/>
          </a:p>
        </p:txBody>
      </p:sp>
      <p:pic>
        <p:nvPicPr>
          <p:cNvPr id="2" name="Grafik 1">
            <a:extLst>
              <a:ext uri="{FF2B5EF4-FFF2-40B4-BE49-F238E27FC236}">
                <a16:creationId xmlns="" xmlns:a16="http://schemas.microsoft.com/office/drawing/2014/main" id="{43D73004-79CC-9619-947B-27678C70C02A}"/>
              </a:ext>
            </a:extLst>
          </p:cNvPr>
          <p:cNvPicPr>
            <a:picLocks noChangeAspect="1"/>
          </p:cNvPicPr>
          <p:nvPr/>
        </p:nvPicPr>
        <p:blipFill>
          <a:blip r:embed="rId3"/>
          <a:stretch>
            <a:fillRect/>
          </a:stretch>
        </p:blipFill>
        <p:spPr>
          <a:xfrm>
            <a:off x="6827640" y="1464072"/>
            <a:ext cx="5192026" cy="40314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feld 2">
            <a:extLst>
              <a:ext uri="{FF2B5EF4-FFF2-40B4-BE49-F238E27FC236}">
                <a16:creationId xmlns="" xmlns:a16="http://schemas.microsoft.com/office/drawing/2014/main" id="{3CC0C2EB-064D-972C-46C4-19FF14FC2892}"/>
              </a:ext>
            </a:extLst>
          </p:cNvPr>
          <p:cNvSpPr txBox="1"/>
          <p:nvPr/>
        </p:nvSpPr>
        <p:spPr>
          <a:xfrm>
            <a:off x="7390556" y="1999931"/>
            <a:ext cx="1152128" cy="590931"/>
          </a:xfrm>
          <a:prstGeom prst="rect">
            <a:avLst/>
          </a:prstGeom>
          <a:noFill/>
        </p:spPr>
        <p:txBody>
          <a:bodyPr wrap="square" rtlCol="0">
            <a:spAutoFit/>
          </a:bodyPr>
          <a:lstStyle/>
          <a:p>
            <a:pPr>
              <a:lnSpc>
                <a:spcPct val="90000"/>
              </a:lnSpc>
            </a:pPr>
            <a:r>
              <a:rPr lang="de-DE" sz="1200" dirty="0">
                <a:solidFill>
                  <a:schemeClr val="bg1"/>
                </a:solidFill>
              </a:rPr>
              <a:t>Arsch weg vom </a:t>
            </a:r>
          </a:p>
          <a:p>
            <a:pPr>
              <a:lnSpc>
                <a:spcPct val="90000"/>
              </a:lnSpc>
            </a:pPr>
            <a:r>
              <a:rPr lang="de-DE" sz="1200" dirty="0">
                <a:solidFill>
                  <a:schemeClr val="bg1"/>
                </a:solidFill>
              </a:rPr>
              <a:t>Publikum</a:t>
            </a:r>
          </a:p>
        </p:txBody>
      </p:sp>
      <p:sp>
        <p:nvSpPr>
          <p:cNvPr id="5" name="Textfeld 4">
            <a:extLst>
              <a:ext uri="{FF2B5EF4-FFF2-40B4-BE49-F238E27FC236}">
                <a16:creationId xmlns="" xmlns:a16="http://schemas.microsoft.com/office/drawing/2014/main" id="{2ABBA5BD-5406-068F-92DB-B6BD94C2915E}"/>
              </a:ext>
            </a:extLst>
          </p:cNvPr>
          <p:cNvSpPr txBox="1"/>
          <p:nvPr/>
        </p:nvSpPr>
        <p:spPr>
          <a:xfrm>
            <a:off x="10630916" y="2083030"/>
            <a:ext cx="1224136" cy="424732"/>
          </a:xfrm>
          <a:prstGeom prst="rect">
            <a:avLst/>
          </a:prstGeom>
          <a:noFill/>
        </p:spPr>
        <p:txBody>
          <a:bodyPr wrap="square" rtlCol="0">
            <a:spAutoFit/>
          </a:bodyPr>
          <a:lstStyle/>
          <a:p>
            <a:pPr>
              <a:lnSpc>
                <a:spcPct val="90000"/>
              </a:lnSpc>
            </a:pPr>
            <a:r>
              <a:rPr lang="de-DE" sz="1200" dirty="0">
                <a:solidFill>
                  <a:schemeClr val="bg1"/>
                </a:solidFill>
              </a:rPr>
              <a:t>Der Körper gehört mir</a:t>
            </a:r>
          </a:p>
        </p:txBody>
      </p:sp>
      <p:sp>
        <p:nvSpPr>
          <p:cNvPr id="6" name="Textfeld 5">
            <a:extLst>
              <a:ext uri="{FF2B5EF4-FFF2-40B4-BE49-F238E27FC236}">
                <a16:creationId xmlns="" xmlns:a16="http://schemas.microsoft.com/office/drawing/2014/main" id="{E28FE276-E461-4E84-B70B-76818B67EB38}"/>
              </a:ext>
            </a:extLst>
          </p:cNvPr>
          <p:cNvSpPr txBox="1"/>
          <p:nvPr/>
        </p:nvSpPr>
        <p:spPr>
          <a:xfrm>
            <a:off x="6848044" y="6384629"/>
            <a:ext cx="5192026" cy="563231"/>
          </a:xfrm>
          <a:prstGeom prst="rect">
            <a:avLst/>
          </a:prstGeom>
          <a:noFill/>
        </p:spPr>
        <p:txBody>
          <a:bodyPr wrap="square" rtlCol="0">
            <a:spAutoFit/>
          </a:bodyPr>
          <a:lstStyle/>
          <a:p>
            <a:pPr>
              <a:lnSpc>
                <a:spcPct val="90000"/>
              </a:lnSpc>
            </a:pPr>
            <a:r>
              <a:rPr lang="de-DE" sz="1100" dirty="0">
                <a:hlinkClick r:id="rId4"/>
              </a:rPr>
              <a:t>https://</a:t>
            </a:r>
            <a:r>
              <a:rPr lang="de-DE" sz="1100" dirty="0" smtClean="0">
                <a:hlinkClick r:id="rId4"/>
              </a:rPr>
              <a:t>de.123rf.com/photo_17640017_3d-menschen-m%C3%A4nner-stehenden-person-und-gespr%C3%A4che-mit-sprechblasen.html</a:t>
            </a:r>
            <a:r>
              <a:rPr lang="de-DE" sz="1100" dirty="0" smtClean="0"/>
              <a:t>: 18.11.2022</a:t>
            </a:r>
            <a:endParaRPr lang="de-DE" sz="1100" dirty="0"/>
          </a:p>
          <a:p>
            <a:pPr>
              <a:lnSpc>
                <a:spcPct val="90000"/>
              </a:lnSpc>
            </a:pPr>
            <a:endParaRPr lang="de-DE" sz="1200" dirty="0"/>
          </a:p>
        </p:txBody>
      </p:sp>
    </p:spTree>
    <p:extLst>
      <p:ext uri="{BB962C8B-B14F-4D97-AF65-F5344CB8AC3E}">
        <p14:creationId xmlns:p14="http://schemas.microsoft.com/office/powerpoint/2010/main" val="18169235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2114" y="260648"/>
            <a:ext cx="10148802" cy="642144"/>
          </a:xfrm>
        </p:spPr>
        <p:txBody>
          <a:bodyPr rtlCol="0">
            <a:normAutofit fontScale="90000"/>
          </a:bodyPr>
          <a:lstStyle/>
          <a:p>
            <a:pPr rtl="0"/>
            <a:r>
              <a:rPr lang="de-DE" dirty="0"/>
              <a:t>Wie Müsstest du sein? </a:t>
            </a:r>
            <a:r>
              <a:rPr lang="de-DE" sz="2400" dirty="0"/>
              <a:t>(Kein geborener </a:t>
            </a:r>
            <a:r>
              <a:rPr lang="de-DE" sz="2400" dirty="0" smtClean="0"/>
              <a:t>Schauspieler!)</a:t>
            </a:r>
            <a:endParaRPr lang="de-DE" sz="2400" dirty="0"/>
          </a:p>
        </p:txBody>
      </p:sp>
      <p:sp>
        <p:nvSpPr>
          <p:cNvPr id="3" name="Textfeld 2">
            <a:extLst>
              <a:ext uri="{FF2B5EF4-FFF2-40B4-BE49-F238E27FC236}">
                <a16:creationId xmlns="" xmlns:a16="http://schemas.microsoft.com/office/drawing/2014/main" id="{4FD2532F-A0B3-DE5A-033D-255C4DBA517F}"/>
              </a:ext>
            </a:extLst>
          </p:cNvPr>
          <p:cNvSpPr txBox="1"/>
          <p:nvPr/>
        </p:nvSpPr>
        <p:spPr>
          <a:xfrm>
            <a:off x="4172317" y="3452091"/>
            <a:ext cx="3384376" cy="480131"/>
          </a:xfrm>
          <a:prstGeom prst="rect">
            <a:avLst/>
          </a:prstGeom>
          <a:noFill/>
        </p:spPr>
        <p:txBody>
          <a:bodyPr wrap="square" rtlCol="0">
            <a:spAutoFit/>
          </a:bodyPr>
          <a:lstStyle/>
          <a:p>
            <a:pPr algn="ctr">
              <a:lnSpc>
                <a:spcPct val="90000"/>
              </a:lnSpc>
            </a:pPr>
            <a:r>
              <a:rPr lang="de-DE" sz="2800" dirty="0"/>
              <a:t>Eigenschaften</a:t>
            </a:r>
          </a:p>
        </p:txBody>
      </p:sp>
      <p:cxnSp>
        <p:nvCxnSpPr>
          <p:cNvPr id="5" name="Gerade Verbindung mit Pfeil 4">
            <a:extLst>
              <a:ext uri="{FF2B5EF4-FFF2-40B4-BE49-F238E27FC236}">
                <a16:creationId xmlns="" xmlns:a16="http://schemas.microsoft.com/office/drawing/2014/main" id="{D2D144B5-E864-A27E-1728-20917D31103C}"/>
              </a:ext>
            </a:extLst>
          </p:cNvPr>
          <p:cNvCxnSpPr>
            <a:cxnSpLocks/>
          </p:cNvCxnSpPr>
          <p:nvPr/>
        </p:nvCxnSpPr>
        <p:spPr>
          <a:xfrm flipV="1">
            <a:off x="7639233" y="2132855"/>
            <a:ext cx="1116124" cy="924569"/>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 xmlns:a16="http://schemas.microsoft.com/office/drawing/2014/main" id="{0913A63C-4169-A1A2-76A9-995014D7D9BC}"/>
              </a:ext>
            </a:extLst>
          </p:cNvPr>
          <p:cNvCxnSpPr>
            <a:cxnSpLocks/>
          </p:cNvCxnSpPr>
          <p:nvPr/>
        </p:nvCxnSpPr>
        <p:spPr>
          <a:xfrm>
            <a:off x="7390556" y="4005063"/>
            <a:ext cx="1512168" cy="766273"/>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 xmlns:a16="http://schemas.microsoft.com/office/drawing/2014/main" id="{9D0BB97C-1609-DE54-6F05-A00B71617036}"/>
              </a:ext>
            </a:extLst>
          </p:cNvPr>
          <p:cNvCxnSpPr>
            <a:cxnSpLocks/>
          </p:cNvCxnSpPr>
          <p:nvPr/>
        </p:nvCxnSpPr>
        <p:spPr>
          <a:xfrm flipH="1">
            <a:off x="3142084" y="4005063"/>
            <a:ext cx="1216024" cy="792089"/>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 xmlns:a16="http://schemas.microsoft.com/office/drawing/2014/main" id="{4943C1AA-833B-3A3C-6F4D-4AB0D2066CA5}"/>
              </a:ext>
            </a:extLst>
          </p:cNvPr>
          <p:cNvCxnSpPr>
            <a:cxnSpLocks/>
          </p:cNvCxnSpPr>
          <p:nvPr/>
        </p:nvCxnSpPr>
        <p:spPr>
          <a:xfrm flipH="1" flipV="1">
            <a:off x="3277814" y="2092206"/>
            <a:ext cx="1080120" cy="898396"/>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 xmlns:a16="http://schemas.microsoft.com/office/drawing/2014/main" id="{D91D14F0-DACC-EE03-E579-6F3750056CE9}"/>
              </a:ext>
            </a:extLst>
          </p:cNvPr>
          <p:cNvSpPr txBox="1"/>
          <p:nvPr/>
        </p:nvSpPr>
        <p:spPr>
          <a:xfrm>
            <a:off x="8902724" y="1698890"/>
            <a:ext cx="2736304" cy="867930"/>
          </a:xfrm>
          <a:prstGeom prst="rect">
            <a:avLst/>
          </a:prstGeom>
          <a:noFill/>
        </p:spPr>
        <p:txBody>
          <a:bodyPr wrap="square" rtlCol="0">
            <a:spAutoFit/>
          </a:bodyPr>
          <a:lstStyle/>
          <a:p>
            <a:pPr>
              <a:lnSpc>
                <a:spcPct val="90000"/>
              </a:lnSpc>
            </a:pPr>
            <a:r>
              <a:rPr lang="de-DE" sz="2800" dirty="0"/>
              <a:t>wenig Angst haben</a:t>
            </a:r>
          </a:p>
        </p:txBody>
      </p:sp>
      <p:sp>
        <p:nvSpPr>
          <p:cNvPr id="20" name="Textfeld 19">
            <a:extLst>
              <a:ext uri="{FF2B5EF4-FFF2-40B4-BE49-F238E27FC236}">
                <a16:creationId xmlns="" xmlns:a16="http://schemas.microsoft.com/office/drawing/2014/main" id="{C3FFF232-224D-B1AF-922C-051A5C9040EE}"/>
              </a:ext>
            </a:extLst>
          </p:cNvPr>
          <p:cNvSpPr txBox="1"/>
          <p:nvPr/>
        </p:nvSpPr>
        <p:spPr>
          <a:xfrm>
            <a:off x="9010736" y="4579211"/>
            <a:ext cx="2520280" cy="867930"/>
          </a:xfrm>
          <a:prstGeom prst="rect">
            <a:avLst/>
          </a:prstGeom>
          <a:noFill/>
        </p:spPr>
        <p:txBody>
          <a:bodyPr wrap="square" rtlCol="0">
            <a:spAutoFit/>
          </a:bodyPr>
          <a:lstStyle/>
          <a:p>
            <a:pPr>
              <a:lnSpc>
                <a:spcPct val="90000"/>
              </a:lnSpc>
            </a:pPr>
            <a:r>
              <a:rPr lang="de-DE" sz="2800" dirty="0"/>
              <a:t>aufgeschlossen sein</a:t>
            </a:r>
          </a:p>
        </p:txBody>
      </p:sp>
      <p:sp>
        <p:nvSpPr>
          <p:cNvPr id="21" name="Textfeld 20">
            <a:extLst>
              <a:ext uri="{FF2B5EF4-FFF2-40B4-BE49-F238E27FC236}">
                <a16:creationId xmlns="" xmlns:a16="http://schemas.microsoft.com/office/drawing/2014/main" id="{00E4D2B5-F929-5917-AE63-58806056C6A2}"/>
              </a:ext>
            </a:extLst>
          </p:cNvPr>
          <p:cNvSpPr txBox="1"/>
          <p:nvPr/>
        </p:nvSpPr>
        <p:spPr>
          <a:xfrm>
            <a:off x="1481765" y="1652724"/>
            <a:ext cx="2016219" cy="480131"/>
          </a:xfrm>
          <a:prstGeom prst="rect">
            <a:avLst/>
          </a:prstGeom>
          <a:noFill/>
        </p:spPr>
        <p:txBody>
          <a:bodyPr wrap="square" rtlCol="0">
            <a:spAutoFit/>
          </a:bodyPr>
          <a:lstStyle/>
          <a:p>
            <a:pPr>
              <a:lnSpc>
                <a:spcPct val="90000"/>
              </a:lnSpc>
            </a:pPr>
            <a:r>
              <a:rPr lang="de-DE" sz="2800" dirty="0"/>
              <a:t>Teamplayer</a:t>
            </a:r>
          </a:p>
        </p:txBody>
      </p:sp>
      <p:sp>
        <p:nvSpPr>
          <p:cNvPr id="22" name="Textfeld 21">
            <a:extLst>
              <a:ext uri="{FF2B5EF4-FFF2-40B4-BE49-F238E27FC236}">
                <a16:creationId xmlns="" xmlns:a16="http://schemas.microsoft.com/office/drawing/2014/main" id="{08F7DCC6-5698-3FA4-D3C0-EECBDBDBBB40}"/>
              </a:ext>
            </a:extLst>
          </p:cNvPr>
          <p:cNvSpPr txBox="1"/>
          <p:nvPr/>
        </p:nvSpPr>
        <p:spPr>
          <a:xfrm>
            <a:off x="1737932" y="4579211"/>
            <a:ext cx="2232243" cy="867930"/>
          </a:xfrm>
          <a:prstGeom prst="rect">
            <a:avLst/>
          </a:prstGeom>
          <a:noFill/>
        </p:spPr>
        <p:txBody>
          <a:bodyPr wrap="square" rtlCol="0">
            <a:spAutoFit/>
          </a:bodyPr>
          <a:lstStyle/>
          <a:p>
            <a:pPr>
              <a:lnSpc>
                <a:spcPct val="90000"/>
              </a:lnSpc>
            </a:pPr>
            <a:r>
              <a:rPr lang="de-DE" sz="2800" dirty="0"/>
              <a:t>gerne präsentieren</a:t>
            </a:r>
          </a:p>
        </p:txBody>
      </p:sp>
      <p:sp>
        <p:nvSpPr>
          <p:cNvPr id="24" name="Textfeld 23">
            <a:extLst>
              <a:ext uri="{FF2B5EF4-FFF2-40B4-BE49-F238E27FC236}">
                <a16:creationId xmlns="" xmlns:a16="http://schemas.microsoft.com/office/drawing/2014/main" id="{ACE68C49-3839-CC00-0909-1D87052CE204}"/>
              </a:ext>
            </a:extLst>
          </p:cNvPr>
          <p:cNvSpPr txBox="1"/>
          <p:nvPr/>
        </p:nvSpPr>
        <p:spPr>
          <a:xfrm>
            <a:off x="3277814" y="5908630"/>
            <a:ext cx="6120681" cy="369332"/>
          </a:xfrm>
          <a:prstGeom prst="rect">
            <a:avLst/>
          </a:prstGeom>
          <a:noFill/>
        </p:spPr>
        <p:txBody>
          <a:bodyPr wrap="square" rtlCol="0">
            <a:spAutoFit/>
          </a:bodyPr>
          <a:lstStyle/>
          <a:p>
            <a:pPr>
              <a:lnSpc>
                <a:spcPct val="90000"/>
              </a:lnSpc>
            </a:pPr>
            <a:r>
              <a:rPr lang="de-DE" sz="2000" dirty="0"/>
              <a:t>Nichts davon musst du perfekt können, wir haben Zeit.</a:t>
            </a:r>
          </a:p>
        </p:txBody>
      </p:sp>
      <p:pic>
        <p:nvPicPr>
          <p:cNvPr id="4" name="Grafik 3">
            <a:extLst>
              <a:ext uri="{FF2B5EF4-FFF2-40B4-BE49-F238E27FC236}">
                <a16:creationId xmlns="" xmlns:a16="http://schemas.microsoft.com/office/drawing/2014/main" id="{17093111-3414-705F-2387-E74922338487}"/>
              </a:ext>
            </a:extLst>
          </p:cNvPr>
          <p:cNvPicPr>
            <a:picLocks noChangeAspect="1"/>
          </p:cNvPicPr>
          <p:nvPr/>
        </p:nvPicPr>
        <p:blipFill>
          <a:blip r:embed="rId3"/>
          <a:stretch>
            <a:fillRect/>
          </a:stretch>
        </p:blipFill>
        <p:spPr>
          <a:xfrm>
            <a:off x="5033115" y="1126487"/>
            <a:ext cx="1930937" cy="19309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8" name="Gerader Verbinder 7">
            <a:extLst>
              <a:ext uri="{FF2B5EF4-FFF2-40B4-BE49-F238E27FC236}">
                <a16:creationId xmlns="" xmlns:a16="http://schemas.microsoft.com/office/drawing/2014/main" id="{8873924D-E39F-9BFA-BA50-6D980ABF19E1}"/>
              </a:ext>
            </a:extLst>
          </p:cNvPr>
          <p:cNvCxnSpPr>
            <a:cxnSpLocks/>
          </p:cNvCxnSpPr>
          <p:nvPr/>
        </p:nvCxnSpPr>
        <p:spPr>
          <a:xfrm>
            <a:off x="5086300" y="1126487"/>
            <a:ext cx="1800200" cy="1875434"/>
          </a:xfrm>
          <a:prstGeom prst="line">
            <a:avLst/>
          </a:prstGeom>
          <a:ln w="1905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 xmlns:a16="http://schemas.microsoft.com/office/drawing/2014/main" id="{6EC1F06A-D3FF-EA0B-B2D5-AD0AF74C28CE}"/>
              </a:ext>
            </a:extLst>
          </p:cNvPr>
          <p:cNvCxnSpPr>
            <a:cxnSpLocks/>
          </p:cNvCxnSpPr>
          <p:nvPr/>
        </p:nvCxnSpPr>
        <p:spPr>
          <a:xfrm flipV="1">
            <a:off x="4885748" y="1052736"/>
            <a:ext cx="2225671" cy="2093271"/>
          </a:xfrm>
          <a:prstGeom prst="line">
            <a:avLst/>
          </a:prstGeom>
          <a:ln w="19050">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 xmlns:a16="http://schemas.microsoft.com/office/drawing/2014/main" id="{0D2D9053-011A-E7B7-938D-CE5D9B92E505}"/>
              </a:ext>
            </a:extLst>
          </p:cNvPr>
          <p:cNvSpPr txBox="1"/>
          <p:nvPr/>
        </p:nvSpPr>
        <p:spPr>
          <a:xfrm>
            <a:off x="8326660" y="6267069"/>
            <a:ext cx="3600400" cy="590931"/>
          </a:xfrm>
          <a:prstGeom prst="rect">
            <a:avLst/>
          </a:prstGeom>
          <a:noFill/>
        </p:spPr>
        <p:txBody>
          <a:bodyPr wrap="square" rtlCol="0">
            <a:spAutoFit/>
          </a:bodyPr>
          <a:lstStyle/>
          <a:p>
            <a:pPr>
              <a:lnSpc>
                <a:spcPct val="90000"/>
              </a:lnSpc>
            </a:pPr>
            <a:r>
              <a:rPr lang="de-DE" sz="1200" dirty="0">
                <a:hlinkClick r:id="rId4"/>
              </a:rPr>
              <a:t>https://</a:t>
            </a:r>
            <a:r>
              <a:rPr lang="de-DE" sz="1200" dirty="0" smtClean="0">
                <a:hlinkClick r:id="rId4"/>
              </a:rPr>
              <a:t>www.stoffe-hemmers.de/applikation-superman-logo</a:t>
            </a:r>
            <a:r>
              <a:rPr lang="de-DE" sz="1200" dirty="0" smtClean="0"/>
              <a:t>: 18.11.2022</a:t>
            </a:r>
            <a:endParaRPr lang="de-DE" sz="1200" dirty="0"/>
          </a:p>
          <a:p>
            <a:pPr>
              <a:lnSpc>
                <a:spcPct val="90000"/>
              </a:lnSpc>
            </a:pPr>
            <a:endParaRPr lang="de-DE" sz="1200" dirty="0"/>
          </a:p>
        </p:txBody>
      </p:sp>
    </p:spTree>
    <p:extLst>
      <p:ext uri="{BB962C8B-B14F-4D97-AF65-F5344CB8AC3E}">
        <p14:creationId xmlns:p14="http://schemas.microsoft.com/office/powerpoint/2010/main" val="3287000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8E24E4-4190-2A22-7A97-E9E0AA65A168}"/>
              </a:ext>
            </a:extLst>
          </p:cNvPr>
          <p:cNvSpPr>
            <a:spLocks noGrp="1"/>
          </p:cNvSpPr>
          <p:nvPr>
            <p:ph type="title"/>
          </p:nvPr>
        </p:nvSpPr>
        <p:spPr>
          <a:xfrm>
            <a:off x="477788" y="188640"/>
            <a:ext cx="10360501" cy="714152"/>
          </a:xfrm>
        </p:spPr>
        <p:txBody>
          <a:bodyPr/>
          <a:lstStyle/>
          <a:p>
            <a:r>
              <a:rPr lang="de-DE" dirty="0"/>
              <a:t>Was und wie wird bewertet:</a:t>
            </a:r>
          </a:p>
        </p:txBody>
      </p:sp>
      <p:sp>
        <p:nvSpPr>
          <p:cNvPr id="4" name="Textfeld 3">
            <a:extLst>
              <a:ext uri="{FF2B5EF4-FFF2-40B4-BE49-F238E27FC236}">
                <a16:creationId xmlns="" xmlns:a16="http://schemas.microsoft.com/office/drawing/2014/main" id="{69FB5B2D-5E36-8B81-B843-2412E1442E8C}"/>
              </a:ext>
            </a:extLst>
          </p:cNvPr>
          <p:cNvSpPr txBox="1"/>
          <p:nvPr/>
        </p:nvSpPr>
        <p:spPr>
          <a:xfrm>
            <a:off x="693812" y="1340768"/>
            <a:ext cx="3744416" cy="480131"/>
          </a:xfrm>
          <a:prstGeom prst="rect">
            <a:avLst/>
          </a:prstGeom>
          <a:noFill/>
        </p:spPr>
        <p:txBody>
          <a:bodyPr wrap="square" rtlCol="0">
            <a:spAutoFit/>
          </a:bodyPr>
          <a:lstStyle/>
          <a:p>
            <a:pPr>
              <a:lnSpc>
                <a:spcPct val="90000"/>
              </a:lnSpc>
            </a:pPr>
            <a:r>
              <a:rPr lang="de-DE" sz="2800" u="sng" dirty="0"/>
              <a:t>Theoretisch:</a:t>
            </a:r>
          </a:p>
        </p:txBody>
      </p:sp>
      <p:sp>
        <p:nvSpPr>
          <p:cNvPr id="5" name="Textfeld 4">
            <a:extLst>
              <a:ext uri="{FF2B5EF4-FFF2-40B4-BE49-F238E27FC236}">
                <a16:creationId xmlns="" xmlns:a16="http://schemas.microsoft.com/office/drawing/2014/main" id="{D6A3F95D-7A31-DED8-A148-096ECAAEDCB2}"/>
              </a:ext>
            </a:extLst>
          </p:cNvPr>
          <p:cNvSpPr txBox="1"/>
          <p:nvPr/>
        </p:nvSpPr>
        <p:spPr>
          <a:xfrm>
            <a:off x="6522717" y="1343533"/>
            <a:ext cx="4896544" cy="480131"/>
          </a:xfrm>
          <a:prstGeom prst="rect">
            <a:avLst/>
          </a:prstGeom>
          <a:noFill/>
        </p:spPr>
        <p:txBody>
          <a:bodyPr wrap="square" rtlCol="0">
            <a:spAutoFit/>
          </a:bodyPr>
          <a:lstStyle/>
          <a:p>
            <a:pPr>
              <a:lnSpc>
                <a:spcPct val="90000"/>
              </a:lnSpc>
            </a:pPr>
            <a:r>
              <a:rPr lang="de-DE" sz="2800" u="sng" dirty="0"/>
              <a:t>Praktisch:</a:t>
            </a:r>
          </a:p>
        </p:txBody>
      </p:sp>
      <p:sp>
        <p:nvSpPr>
          <p:cNvPr id="6" name="Textfeld 5">
            <a:extLst>
              <a:ext uri="{FF2B5EF4-FFF2-40B4-BE49-F238E27FC236}">
                <a16:creationId xmlns="" xmlns:a16="http://schemas.microsoft.com/office/drawing/2014/main" id="{B8F9CEFE-0284-8F8F-869A-F795B4BFE3E0}"/>
              </a:ext>
            </a:extLst>
          </p:cNvPr>
          <p:cNvSpPr txBox="1"/>
          <p:nvPr/>
        </p:nvSpPr>
        <p:spPr>
          <a:xfrm>
            <a:off x="621804" y="2089996"/>
            <a:ext cx="5180250" cy="241912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de-DE" sz="2800" dirty="0"/>
              <a:t>Leistungskontrollen</a:t>
            </a:r>
          </a:p>
          <a:p>
            <a:pPr>
              <a:lnSpc>
                <a:spcPct val="90000"/>
              </a:lnSpc>
            </a:pPr>
            <a:r>
              <a:rPr lang="de-DE" sz="2800" dirty="0" smtClean="0"/>
              <a:t>      z.B</a:t>
            </a:r>
            <a:r>
              <a:rPr lang="de-DE" sz="2800" dirty="0"/>
              <a:t>. Geschichte des Theaters</a:t>
            </a:r>
          </a:p>
          <a:p>
            <a:pPr marL="514350" indent="-514350">
              <a:lnSpc>
                <a:spcPct val="90000"/>
              </a:lnSpc>
              <a:buFont typeface="Arial" panose="020B0604020202020204" pitchFamily="34" charset="0"/>
              <a:buChar char="•"/>
            </a:pPr>
            <a:r>
              <a:rPr lang="de-DE" sz="2800" dirty="0"/>
              <a:t>Klassenarbeit möglich, wenn nicht praktisch</a:t>
            </a:r>
          </a:p>
          <a:p>
            <a:pPr marL="514350" indent="-514350">
              <a:lnSpc>
                <a:spcPct val="90000"/>
              </a:lnSpc>
              <a:buFont typeface="Arial" panose="020B0604020202020204" pitchFamily="34" charset="0"/>
              <a:buChar char="•"/>
            </a:pPr>
            <a:r>
              <a:rPr lang="de-DE" sz="2800" dirty="0"/>
              <a:t>Feedbacks</a:t>
            </a:r>
          </a:p>
          <a:p>
            <a:pPr marL="514350" indent="-514350">
              <a:lnSpc>
                <a:spcPct val="90000"/>
              </a:lnSpc>
              <a:buFont typeface="Arial" panose="020B0604020202020204" pitchFamily="34" charset="0"/>
              <a:buChar char="•"/>
            </a:pPr>
            <a:r>
              <a:rPr lang="de-DE" sz="2800" dirty="0"/>
              <a:t>Referate</a:t>
            </a:r>
          </a:p>
        </p:txBody>
      </p:sp>
      <p:sp>
        <p:nvSpPr>
          <p:cNvPr id="7" name="Textfeld 6">
            <a:extLst>
              <a:ext uri="{FF2B5EF4-FFF2-40B4-BE49-F238E27FC236}">
                <a16:creationId xmlns="" xmlns:a16="http://schemas.microsoft.com/office/drawing/2014/main" id="{ED80C081-A9AA-7388-CC89-0FD970C6546B}"/>
              </a:ext>
            </a:extLst>
          </p:cNvPr>
          <p:cNvSpPr txBox="1"/>
          <p:nvPr/>
        </p:nvSpPr>
        <p:spPr>
          <a:xfrm>
            <a:off x="6522717" y="2089996"/>
            <a:ext cx="5180250" cy="2031325"/>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de-DE" sz="2800" dirty="0"/>
              <a:t>Plakate</a:t>
            </a:r>
          </a:p>
          <a:p>
            <a:pPr marL="457200" indent="-457200">
              <a:lnSpc>
                <a:spcPct val="90000"/>
              </a:lnSpc>
              <a:buFont typeface="Arial" panose="020B0604020202020204" pitchFamily="34" charset="0"/>
              <a:buChar char="•"/>
            </a:pPr>
            <a:r>
              <a:rPr lang="de-DE" sz="2800" dirty="0"/>
              <a:t>Ankündigungen</a:t>
            </a:r>
          </a:p>
          <a:p>
            <a:pPr marL="457200" indent="-457200">
              <a:lnSpc>
                <a:spcPct val="90000"/>
              </a:lnSpc>
              <a:buFont typeface="Arial" panose="020B0604020202020204" pitchFamily="34" charset="0"/>
              <a:buChar char="•"/>
            </a:pPr>
            <a:r>
              <a:rPr lang="de-DE" sz="2800" dirty="0"/>
              <a:t>Spielsequenzen</a:t>
            </a:r>
          </a:p>
          <a:p>
            <a:pPr marL="457200" indent="-457200">
              <a:lnSpc>
                <a:spcPct val="90000"/>
              </a:lnSpc>
              <a:buFont typeface="Arial" panose="020B0604020202020204" pitchFamily="34" charset="0"/>
              <a:buChar char="•"/>
            </a:pPr>
            <a:r>
              <a:rPr lang="de-DE" sz="2800" dirty="0"/>
              <a:t>Stundennoten (außer AE 3)</a:t>
            </a:r>
          </a:p>
          <a:p>
            <a:pPr marL="457200" indent="-457200">
              <a:lnSpc>
                <a:spcPct val="90000"/>
              </a:lnSpc>
              <a:buFont typeface="Arial" panose="020B0604020202020204" pitchFamily="34" charset="0"/>
              <a:buChar char="•"/>
            </a:pPr>
            <a:r>
              <a:rPr lang="de-DE" sz="2800" dirty="0"/>
              <a:t>Aufführungen (siehe Folie 8)</a:t>
            </a:r>
          </a:p>
        </p:txBody>
      </p:sp>
      <p:sp>
        <p:nvSpPr>
          <p:cNvPr id="8" name="Textfeld 7">
            <a:extLst>
              <a:ext uri="{FF2B5EF4-FFF2-40B4-BE49-F238E27FC236}">
                <a16:creationId xmlns="" xmlns:a16="http://schemas.microsoft.com/office/drawing/2014/main" id="{7E18127B-7F3E-A0E0-321C-904F9FEC639C}"/>
              </a:ext>
            </a:extLst>
          </p:cNvPr>
          <p:cNvSpPr txBox="1"/>
          <p:nvPr/>
        </p:nvSpPr>
        <p:spPr>
          <a:xfrm>
            <a:off x="549796" y="4992280"/>
            <a:ext cx="10729192" cy="1643527"/>
          </a:xfrm>
          <a:prstGeom prst="rect">
            <a:avLst/>
          </a:prstGeom>
          <a:noFill/>
        </p:spPr>
        <p:txBody>
          <a:bodyPr wrap="square" rtlCol="0">
            <a:spAutoFit/>
          </a:bodyPr>
          <a:lstStyle/>
          <a:p>
            <a:pPr>
              <a:lnSpc>
                <a:spcPct val="90000"/>
              </a:lnSpc>
            </a:pPr>
            <a:r>
              <a:rPr lang="de-DE" sz="2800" dirty="0"/>
              <a:t>Klassenstufe 7&amp;8	: ohne Anspruchsebene</a:t>
            </a:r>
          </a:p>
          <a:p>
            <a:pPr>
              <a:lnSpc>
                <a:spcPct val="90000"/>
              </a:lnSpc>
            </a:pPr>
            <a:r>
              <a:rPr lang="de-DE" sz="2800" dirty="0"/>
              <a:t>Klassenstufe 9&amp;10	: Anspruchsebene </a:t>
            </a:r>
            <a:r>
              <a:rPr lang="de-DE" sz="2800" dirty="0" smtClean="0"/>
              <a:t>I-III</a:t>
            </a:r>
          </a:p>
          <a:p>
            <a:pPr>
              <a:lnSpc>
                <a:spcPct val="90000"/>
              </a:lnSpc>
            </a:pPr>
            <a:r>
              <a:rPr lang="de-DE" sz="2800" dirty="0"/>
              <a:t> </a:t>
            </a:r>
            <a:r>
              <a:rPr lang="de-DE" sz="2800" dirty="0" smtClean="0"/>
              <a:t>                                               </a:t>
            </a:r>
            <a:r>
              <a:rPr lang="de-DE" sz="2800" dirty="0" smtClean="0"/>
              <a:t> (AE III= ohne WPF- dafür 2. </a:t>
            </a:r>
            <a:r>
              <a:rPr lang="de-DE" sz="2800" dirty="0" err="1" smtClean="0"/>
              <a:t>Fremsprache</a:t>
            </a:r>
            <a:r>
              <a:rPr lang="de-DE" sz="2800" dirty="0" smtClean="0"/>
              <a:t>)</a:t>
            </a:r>
            <a:endParaRPr lang="de-DE" sz="2800" dirty="0"/>
          </a:p>
          <a:p>
            <a:pPr>
              <a:lnSpc>
                <a:spcPct val="90000"/>
              </a:lnSpc>
            </a:pPr>
            <a:r>
              <a:rPr lang="de-DE" sz="2800" dirty="0"/>
              <a:t>Klassenstufe 11&amp;12	: Anspruchsebene </a:t>
            </a:r>
            <a:r>
              <a:rPr lang="de-DE" sz="2800" dirty="0" smtClean="0"/>
              <a:t>III  </a:t>
            </a:r>
            <a:endParaRPr lang="de-DE" sz="2800" dirty="0"/>
          </a:p>
        </p:txBody>
      </p:sp>
      <p:sp>
        <p:nvSpPr>
          <p:cNvPr id="16" name="Textfeld 15">
            <a:extLst>
              <a:ext uri="{FF2B5EF4-FFF2-40B4-BE49-F238E27FC236}">
                <a16:creationId xmlns="" xmlns:a16="http://schemas.microsoft.com/office/drawing/2014/main" id="{1A30F739-4925-69A1-39C5-F4039BF944FC}"/>
              </a:ext>
            </a:extLst>
          </p:cNvPr>
          <p:cNvSpPr txBox="1"/>
          <p:nvPr/>
        </p:nvSpPr>
        <p:spPr>
          <a:xfrm>
            <a:off x="7390556" y="6387382"/>
            <a:ext cx="4680520" cy="461665"/>
          </a:xfrm>
          <a:prstGeom prst="rect">
            <a:avLst/>
          </a:prstGeom>
          <a:noFill/>
        </p:spPr>
        <p:txBody>
          <a:bodyPr wrap="square">
            <a:spAutoFit/>
          </a:bodyPr>
          <a:lstStyle/>
          <a:p>
            <a:r>
              <a:rPr lang="de-DE" sz="1200" dirty="0">
                <a:hlinkClick r:id="rId2"/>
              </a:rPr>
              <a:t>https://</a:t>
            </a:r>
            <a:r>
              <a:rPr lang="de-DE" sz="1200" dirty="0" smtClean="0">
                <a:hlinkClick r:id="rId2"/>
              </a:rPr>
              <a:t>www.pinterest.de/pin/210472982568294441</a:t>
            </a:r>
            <a:r>
              <a:rPr lang="de-DE" sz="1200" dirty="0" smtClean="0"/>
              <a:t>: 18.11.2022</a:t>
            </a:r>
            <a:endParaRPr lang="de-DE" sz="1200" dirty="0"/>
          </a:p>
          <a:p>
            <a:endParaRPr lang="de-DE" sz="1200" dirty="0"/>
          </a:p>
        </p:txBody>
      </p:sp>
      <p:pic>
        <p:nvPicPr>
          <p:cNvPr id="17" name="Grafik 16">
            <a:extLst>
              <a:ext uri="{FF2B5EF4-FFF2-40B4-BE49-F238E27FC236}">
                <a16:creationId xmlns="" xmlns:a16="http://schemas.microsoft.com/office/drawing/2014/main" id="{726DE0FD-F1F6-105F-C588-AFF242525164}"/>
              </a:ext>
            </a:extLst>
          </p:cNvPr>
          <p:cNvPicPr>
            <a:picLocks noChangeAspect="1"/>
          </p:cNvPicPr>
          <p:nvPr/>
        </p:nvPicPr>
        <p:blipFill>
          <a:blip r:embed="rId3"/>
          <a:stretch>
            <a:fillRect/>
          </a:stretch>
        </p:blipFill>
        <p:spPr>
          <a:xfrm>
            <a:off x="9478789" y="272512"/>
            <a:ext cx="2176860" cy="2176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527035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 xmlns:a16="http://schemas.microsoft.com/office/drawing/2014/main" id="{1A6EDF18-9698-FCB0-7D4D-AD51798B0EA4}"/>
              </a:ext>
            </a:extLst>
          </p:cNvPr>
          <p:cNvSpPr txBox="1"/>
          <p:nvPr/>
        </p:nvSpPr>
        <p:spPr>
          <a:xfrm>
            <a:off x="549796" y="260648"/>
            <a:ext cx="6624736" cy="590931"/>
          </a:xfrm>
          <a:prstGeom prst="rect">
            <a:avLst/>
          </a:prstGeom>
          <a:noFill/>
        </p:spPr>
        <p:txBody>
          <a:bodyPr wrap="square" rtlCol="0">
            <a:spAutoFit/>
          </a:bodyPr>
          <a:lstStyle/>
          <a:p>
            <a:pPr>
              <a:lnSpc>
                <a:spcPct val="90000"/>
              </a:lnSpc>
            </a:pPr>
            <a:r>
              <a:rPr lang="de-DE" sz="3600" dirty="0"/>
              <a:t>Aufführungen-unsere Highlights:</a:t>
            </a:r>
          </a:p>
        </p:txBody>
      </p:sp>
      <p:sp>
        <p:nvSpPr>
          <p:cNvPr id="3" name="Textfeld 2">
            <a:extLst>
              <a:ext uri="{FF2B5EF4-FFF2-40B4-BE49-F238E27FC236}">
                <a16:creationId xmlns="" xmlns:a16="http://schemas.microsoft.com/office/drawing/2014/main" id="{D5BB362E-5128-2BCF-C64E-D9A923F1D20D}"/>
              </a:ext>
            </a:extLst>
          </p:cNvPr>
          <p:cNvSpPr txBox="1"/>
          <p:nvPr/>
        </p:nvSpPr>
        <p:spPr>
          <a:xfrm>
            <a:off x="1053852" y="4221088"/>
            <a:ext cx="10225136" cy="241912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de-DE" sz="2800" dirty="0"/>
              <a:t>vor Schüler*innen (während der Unterrichtszeit in der Schule)</a:t>
            </a:r>
          </a:p>
          <a:p>
            <a:pPr marL="457200" indent="-457200">
              <a:lnSpc>
                <a:spcPct val="90000"/>
              </a:lnSpc>
              <a:buFont typeface="Arial" panose="020B0604020202020204" pitchFamily="34" charset="0"/>
              <a:buChar char="•"/>
            </a:pPr>
            <a:r>
              <a:rPr lang="de-DE" sz="2800" dirty="0"/>
              <a:t>vor Eltern (außerhalb des Unterrichts in der Schule)</a:t>
            </a:r>
          </a:p>
          <a:p>
            <a:pPr marL="457200" indent="-457200">
              <a:lnSpc>
                <a:spcPct val="90000"/>
              </a:lnSpc>
              <a:buFont typeface="Arial" panose="020B0604020202020204" pitchFamily="34" charset="0"/>
              <a:buChar char="•"/>
            </a:pPr>
            <a:r>
              <a:rPr lang="de-DE" sz="2800" dirty="0"/>
              <a:t>vor Pädagog*innen (außerhalb des Unterrichts in der Schule)</a:t>
            </a:r>
          </a:p>
          <a:p>
            <a:pPr marL="457200" indent="-457200">
              <a:lnSpc>
                <a:spcPct val="90000"/>
              </a:lnSpc>
              <a:buFont typeface="Arial" panose="020B0604020202020204" pitchFamily="34" charset="0"/>
              <a:buChar char="•"/>
            </a:pPr>
            <a:r>
              <a:rPr lang="de-DE" sz="2800" dirty="0"/>
              <a:t>in Einrichtungen, z.B. Seniorenheim (auf Anfrage)</a:t>
            </a:r>
          </a:p>
          <a:p>
            <a:pPr marL="457200" indent="-457200">
              <a:lnSpc>
                <a:spcPct val="90000"/>
              </a:lnSpc>
              <a:buFont typeface="Arial" panose="020B0604020202020204" pitchFamily="34" charset="0"/>
              <a:buChar char="•"/>
            </a:pPr>
            <a:r>
              <a:rPr lang="de-DE" sz="2800" dirty="0"/>
              <a:t>Teilnahme an den Erfurter Schultheatertagen</a:t>
            </a:r>
          </a:p>
          <a:p>
            <a:pPr marL="457200" indent="-457200">
              <a:lnSpc>
                <a:spcPct val="90000"/>
              </a:lnSpc>
              <a:buFont typeface="Arial" panose="020B0604020202020204" pitchFamily="34" charset="0"/>
              <a:buChar char="•"/>
            </a:pPr>
            <a:endParaRPr lang="de-DE" sz="2800" dirty="0"/>
          </a:p>
        </p:txBody>
      </p:sp>
      <p:pic>
        <p:nvPicPr>
          <p:cNvPr id="4" name="Grafik 3">
            <a:extLst>
              <a:ext uri="{FF2B5EF4-FFF2-40B4-BE49-F238E27FC236}">
                <a16:creationId xmlns="" xmlns:a16="http://schemas.microsoft.com/office/drawing/2014/main" id="{1C7AC886-383D-935F-5457-3CFD692A7C7B}"/>
              </a:ext>
            </a:extLst>
          </p:cNvPr>
          <p:cNvPicPr>
            <a:picLocks noChangeAspect="1"/>
          </p:cNvPicPr>
          <p:nvPr/>
        </p:nvPicPr>
        <p:blipFill>
          <a:blip r:embed="rId3"/>
          <a:stretch>
            <a:fillRect/>
          </a:stretch>
        </p:blipFill>
        <p:spPr>
          <a:xfrm>
            <a:off x="1701924" y="1196752"/>
            <a:ext cx="8395077" cy="2649429"/>
          </a:xfrm>
          <a:prstGeom prst="rect">
            <a:avLst/>
          </a:prstGeom>
          <a:ln w="228600" cap="sq" cmpd="thickThin">
            <a:solidFill>
              <a:srgbClr val="000000"/>
            </a:solidFill>
            <a:prstDash val="solid"/>
            <a:miter lim="800000"/>
          </a:ln>
          <a:effectLst>
            <a:innerShdw blurRad="76200">
              <a:srgbClr val="000000"/>
            </a:innerShdw>
          </a:effectLst>
        </p:spPr>
      </p:pic>
      <p:sp>
        <p:nvSpPr>
          <p:cNvPr id="5" name="Textfeld 4">
            <a:extLst>
              <a:ext uri="{FF2B5EF4-FFF2-40B4-BE49-F238E27FC236}">
                <a16:creationId xmlns="" xmlns:a16="http://schemas.microsoft.com/office/drawing/2014/main" id="{BCFAADEA-66A4-7944-EC82-2666FD03A9AA}"/>
              </a:ext>
            </a:extLst>
          </p:cNvPr>
          <p:cNvSpPr txBox="1"/>
          <p:nvPr/>
        </p:nvSpPr>
        <p:spPr>
          <a:xfrm>
            <a:off x="5734372" y="6309320"/>
            <a:ext cx="6264696" cy="424732"/>
          </a:xfrm>
          <a:prstGeom prst="rect">
            <a:avLst/>
          </a:prstGeom>
          <a:noFill/>
        </p:spPr>
        <p:txBody>
          <a:bodyPr wrap="square" rtlCol="0">
            <a:spAutoFit/>
          </a:bodyPr>
          <a:lstStyle/>
          <a:p>
            <a:pPr>
              <a:lnSpc>
                <a:spcPct val="90000"/>
              </a:lnSpc>
            </a:pPr>
            <a:r>
              <a:rPr lang="de-DE" sz="1200" dirty="0">
                <a:hlinkClick r:id="rId4"/>
              </a:rPr>
              <a:t>https://</a:t>
            </a:r>
            <a:r>
              <a:rPr lang="de-DE" sz="1200" dirty="0" smtClean="0">
                <a:hlinkClick r:id="rId4"/>
              </a:rPr>
              <a:t>www.erfurt.de/ef/de/erleben/kunst/darstellende_kunst/108364.html</a:t>
            </a:r>
            <a:r>
              <a:rPr lang="de-DE" sz="1200" dirty="0" smtClean="0"/>
              <a:t>: 18.11.2022</a:t>
            </a:r>
            <a:endParaRPr lang="de-DE" sz="1200" dirty="0"/>
          </a:p>
          <a:p>
            <a:pPr>
              <a:lnSpc>
                <a:spcPct val="90000"/>
              </a:lnSpc>
            </a:pPr>
            <a:endParaRPr lang="de-DE" sz="1200" dirty="0"/>
          </a:p>
        </p:txBody>
      </p:sp>
    </p:spTree>
    <p:extLst>
      <p:ext uri="{BB962C8B-B14F-4D97-AF65-F5344CB8AC3E}">
        <p14:creationId xmlns:p14="http://schemas.microsoft.com/office/powerpoint/2010/main" val="133690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 xmlns:a16="http://schemas.microsoft.com/office/drawing/2014/main" id="{F39B64B6-D9E9-3315-94F6-D4D2734DB597}"/>
              </a:ext>
            </a:extLst>
          </p:cNvPr>
          <p:cNvSpPr txBox="1"/>
          <p:nvPr/>
        </p:nvSpPr>
        <p:spPr>
          <a:xfrm>
            <a:off x="549796" y="260648"/>
            <a:ext cx="10297144" cy="6020110"/>
          </a:xfrm>
          <a:prstGeom prst="rect">
            <a:avLst/>
          </a:prstGeom>
          <a:noFill/>
        </p:spPr>
        <p:txBody>
          <a:bodyPr wrap="square" rtlCol="0">
            <a:spAutoFit/>
          </a:bodyPr>
          <a:lstStyle/>
          <a:p>
            <a:pPr>
              <a:lnSpc>
                <a:spcPct val="90000"/>
              </a:lnSpc>
            </a:pPr>
            <a:r>
              <a:rPr lang="de-DE" sz="3600" dirty="0"/>
              <a:t>Kurze Fragen-kurze Antworten:</a:t>
            </a:r>
          </a:p>
          <a:p>
            <a:pPr marL="457200" indent="-457200">
              <a:lnSpc>
                <a:spcPct val="90000"/>
              </a:lnSpc>
              <a:buFont typeface="Arial" panose="020B0604020202020204" pitchFamily="34" charset="0"/>
              <a:buChar char="•"/>
            </a:pPr>
            <a:r>
              <a:rPr lang="de-DE" sz="2800" dirty="0" smtClean="0"/>
              <a:t>Gibt </a:t>
            </a:r>
            <a:r>
              <a:rPr lang="de-DE" sz="2800" dirty="0"/>
              <a:t>es eine Prüfung in DG?</a:t>
            </a:r>
          </a:p>
          <a:p>
            <a:pPr>
              <a:lnSpc>
                <a:spcPct val="90000"/>
              </a:lnSpc>
            </a:pPr>
            <a:r>
              <a:rPr lang="de-DE" sz="2800" dirty="0"/>
              <a:t>Antwort: </a:t>
            </a:r>
            <a:r>
              <a:rPr lang="de-DE" sz="2800" dirty="0" smtClean="0"/>
              <a:t>ja</a:t>
            </a:r>
            <a:r>
              <a:rPr lang="de-DE" sz="2800" dirty="0"/>
              <a:t>, für den Qualifizierenden HS-Abschluss praktisch 	 	  (Wahl zwischen Technik und </a:t>
            </a:r>
            <a:r>
              <a:rPr lang="de-DE" sz="2800" dirty="0" smtClean="0"/>
              <a:t>WPF)+ mdl. Prüfung  </a:t>
            </a:r>
          </a:p>
          <a:p>
            <a:pPr>
              <a:lnSpc>
                <a:spcPct val="90000"/>
              </a:lnSpc>
            </a:pPr>
            <a:r>
              <a:rPr lang="de-DE" sz="2800" dirty="0"/>
              <a:t> </a:t>
            </a:r>
            <a:r>
              <a:rPr lang="de-DE" sz="2800" dirty="0" smtClean="0"/>
              <a:t>                                                                                        </a:t>
            </a:r>
            <a:r>
              <a:rPr lang="de-DE" sz="2800" dirty="0" smtClean="0"/>
              <a:t>(freiwillig) </a:t>
            </a:r>
            <a:r>
              <a:rPr lang="de-DE" sz="2800" dirty="0"/>
              <a:t>; </a:t>
            </a:r>
            <a:endParaRPr lang="de-DE" sz="2800" dirty="0" smtClean="0"/>
          </a:p>
          <a:p>
            <a:pPr>
              <a:lnSpc>
                <a:spcPct val="90000"/>
              </a:lnSpc>
            </a:pPr>
            <a:r>
              <a:rPr lang="de-DE" sz="2800" dirty="0"/>
              <a:t> </a:t>
            </a:r>
            <a:r>
              <a:rPr lang="de-DE" sz="2800" dirty="0" smtClean="0"/>
              <a:t>                 </a:t>
            </a:r>
            <a:r>
              <a:rPr lang="de-DE" sz="2800" dirty="0" smtClean="0"/>
              <a:t>für </a:t>
            </a:r>
            <a:r>
              <a:rPr lang="de-DE" sz="2800" dirty="0"/>
              <a:t>den </a:t>
            </a:r>
            <a:r>
              <a:rPr lang="de-DE" sz="2800" dirty="0" smtClean="0"/>
              <a:t>RS- Abschluss/Abitur </a:t>
            </a:r>
            <a:r>
              <a:rPr lang="de-DE" sz="2800" dirty="0"/>
              <a:t>praktisch + </a:t>
            </a:r>
            <a:r>
              <a:rPr lang="de-DE" sz="2800" dirty="0" smtClean="0"/>
              <a:t>theoretisch </a:t>
            </a:r>
            <a:r>
              <a:rPr lang="de-DE" sz="2800" dirty="0" smtClean="0"/>
              <a:t>           </a:t>
            </a:r>
          </a:p>
          <a:p>
            <a:pPr>
              <a:lnSpc>
                <a:spcPct val="90000"/>
              </a:lnSpc>
            </a:pPr>
            <a:r>
              <a:rPr lang="de-DE" sz="2800" dirty="0"/>
              <a:t> </a:t>
            </a:r>
            <a:r>
              <a:rPr lang="de-DE" sz="2800" dirty="0" smtClean="0"/>
              <a:t>                 </a:t>
            </a:r>
            <a:r>
              <a:rPr lang="de-DE" sz="2800" dirty="0" smtClean="0"/>
              <a:t>(</a:t>
            </a:r>
            <a:r>
              <a:rPr lang="de-DE" sz="2800" dirty="0"/>
              <a:t>freiwillig)</a:t>
            </a:r>
          </a:p>
          <a:p>
            <a:pPr marL="457200" indent="-457200">
              <a:lnSpc>
                <a:spcPct val="90000"/>
              </a:lnSpc>
              <a:buFont typeface="Arial" panose="020B0604020202020204" pitchFamily="34" charset="0"/>
              <a:buChar char="•"/>
            </a:pPr>
            <a:r>
              <a:rPr lang="de-DE" sz="2800" dirty="0"/>
              <a:t>Ist DG ein Hauptfach?</a:t>
            </a:r>
          </a:p>
          <a:p>
            <a:pPr>
              <a:lnSpc>
                <a:spcPct val="90000"/>
              </a:lnSpc>
            </a:pPr>
            <a:r>
              <a:rPr lang="de-DE" sz="2800" dirty="0"/>
              <a:t>Antwort: Nein, aber du kannst mit der Note Hauptfächer 	 	   ausgleichen.</a:t>
            </a:r>
          </a:p>
          <a:p>
            <a:pPr marL="457200" indent="-457200">
              <a:lnSpc>
                <a:spcPct val="90000"/>
              </a:lnSpc>
              <a:buFont typeface="Arial" panose="020B0604020202020204" pitchFamily="34" charset="0"/>
              <a:buChar char="•"/>
            </a:pPr>
            <a:r>
              <a:rPr lang="de-DE" sz="2800" dirty="0"/>
              <a:t>Ist DG leicht?</a:t>
            </a:r>
          </a:p>
          <a:p>
            <a:pPr>
              <a:lnSpc>
                <a:spcPct val="90000"/>
              </a:lnSpc>
            </a:pPr>
            <a:r>
              <a:rPr lang="de-DE" sz="2800" dirty="0"/>
              <a:t>Antwort: Ja, weil man sehr viele Spiele zur 	 	 	 	  Gruppendynamik macht.</a:t>
            </a:r>
          </a:p>
          <a:p>
            <a:pPr>
              <a:lnSpc>
                <a:spcPct val="90000"/>
              </a:lnSpc>
            </a:pPr>
            <a:endParaRPr lang="de-DE" sz="2800" dirty="0"/>
          </a:p>
          <a:p>
            <a:pPr>
              <a:lnSpc>
                <a:spcPct val="90000"/>
              </a:lnSpc>
            </a:pPr>
            <a:r>
              <a:rPr lang="de-DE" sz="2800" dirty="0"/>
              <a:t>Hast du weitere </a:t>
            </a:r>
            <a:r>
              <a:rPr lang="de-DE" sz="2800" dirty="0" smtClean="0"/>
              <a:t>Fragen? Stelle sie uns DG- Schülern+ Fr. Jung.</a:t>
            </a:r>
            <a:endParaRPr lang="de-DE" sz="2800" dirty="0"/>
          </a:p>
        </p:txBody>
      </p:sp>
      <p:pic>
        <p:nvPicPr>
          <p:cNvPr id="3" name="Grafik 2">
            <a:extLst>
              <a:ext uri="{FF2B5EF4-FFF2-40B4-BE49-F238E27FC236}">
                <a16:creationId xmlns="" xmlns:a16="http://schemas.microsoft.com/office/drawing/2014/main" id="{CBDA8BDF-54DC-BF63-9AD7-1EA1AC9C1B68}"/>
              </a:ext>
            </a:extLst>
          </p:cNvPr>
          <p:cNvPicPr>
            <a:picLocks noChangeAspect="1"/>
          </p:cNvPicPr>
          <p:nvPr/>
        </p:nvPicPr>
        <p:blipFill>
          <a:blip r:embed="rId2"/>
          <a:stretch>
            <a:fillRect/>
          </a:stretch>
        </p:blipFill>
        <p:spPr>
          <a:xfrm>
            <a:off x="9118748" y="116632"/>
            <a:ext cx="2292295" cy="4066384"/>
          </a:xfrm>
          <a:prstGeom prst="rect">
            <a:avLst/>
          </a:prstGeom>
        </p:spPr>
      </p:pic>
      <p:sp>
        <p:nvSpPr>
          <p:cNvPr id="5" name="Textfeld 4">
            <a:extLst>
              <a:ext uri="{FF2B5EF4-FFF2-40B4-BE49-F238E27FC236}">
                <a16:creationId xmlns="" xmlns:a16="http://schemas.microsoft.com/office/drawing/2014/main" id="{B6A233FD-981F-8ED4-DBCA-9E45A0734E2D}"/>
              </a:ext>
            </a:extLst>
          </p:cNvPr>
          <p:cNvSpPr txBox="1"/>
          <p:nvPr/>
        </p:nvSpPr>
        <p:spPr>
          <a:xfrm>
            <a:off x="6992416" y="6366585"/>
            <a:ext cx="4934644" cy="461665"/>
          </a:xfrm>
          <a:prstGeom prst="rect">
            <a:avLst/>
          </a:prstGeom>
          <a:noFill/>
        </p:spPr>
        <p:txBody>
          <a:bodyPr wrap="square">
            <a:spAutoFit/>
          </a:bodyPr>
          <a:lstStyle/>
          <a:p>
            <a:r>
              <a:rPr lang="de-DE" sz="1200" dirty="0">
                <a:hlinkClick r:id="rId3"/>
              </a:rPr>
              <a:t>https://</a:t>
            </a:r>
            <a:r>
              <a:rPr lang="de-DE" sz="1200" dirty="0" smtClean="0">
                <a:hlinkClick r:id="rId3"/>
              </a:rPr>
              <a:t>www.pinterest.de/pin/735353445397466303</a:t>
            </a:r>
            <a:r>
              <a:rPr lang="de-DE" sz="1200" dirty="0" smtClean="0"/>
              <a:t>: 18.11.2022</a:t>
            </a:r>
            <a:endParaRPr lang="de-DE" sz="1200" dirty="0"/>
          </a:p>
          <a:p>
            <a:endParaRPr lang="de-DE" sz="1200" dirty="0"/>
          </a:p>
        </p:txBody>
      </p:sp>
    </p:spTree>
    <p:extLst>
      <p:ext uri="{BB962C8B-B14F-4D97-AF65-F5344CB8AC3E}">
        <p14:creationId xmlns:p14="http://schemas.microsoft.com/office/powerpoint/2010/main" val="171359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ot Radial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 xmlns:thm15="http://schemas.microsoft.com/office/thememl/2012/main" name="Office_9532505_TF02804895_TF02804895.potx" id="{4533E7F9-9456-446B-9CF4-22317ACD0B00}" vid="{F68523B9-4985-49B4-80B6-3EC0FA9D950C}"/>
    </a:ext>
  </a:extLst>
</a:theme>
</file>

<file path=ppt/theme/theme2.xml><?xml version="1.0" encoding="utf-8"?>
<a:theme xmlns:a="http://schemas.openxmlformats.org/drawingml/2006/main" name="Office-Design">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Design">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5076977-ECB7-44C2-A70D-853BB6B41242}">
  <ds:schemaRefs>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4873beb7-5857-4685-be1f-d57550cc96cc"/>
    <ds:schemaRef ds:uri="http://purl.org/dc/dcmitype/"/>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mit roten Radiallinien (Breitbild)</Template>
  <TotalTime>0</TotalTime>
  <Words>326</Words>
  <Application>Microsoft Office PowerPoint</Application>
  <PresentationFormat>Benutzerdefiniert</PresentationFormat>
  <Paragraphs>111</Paragraphs>
  <Slides>10</Slides>
  <Notes>6</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Rot Radial 16:9</vt:lpstr>
      <vt:lpstr> Der Kurs Darstellen und gestalten </vt:lpstr>
      <vt:lpstr> WAs ist Dg ?</vt:lpstr>
      <vt:lpstr>PowerPoint-Präsentation</vt:lpstr>
      <vt:lpstr>Rituale:</vt:lpstr>
      <vt:lpstr>Was jeder wissen sollte: </vt:lpstr>
      <vt:lpstr>Wie Müsstest du sein? (Kein geborener Schauspieler!)</vt:lpstr>
      <vt:lpstr>Was und wie wird bewertet:</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Kurs Darstellen und gestalten</dc:title>
  <dc:creator>Illmann, Isabel</dc:creator>
  <cp:lastModifiedBy>Silke neu</cp:lastModifiedBy>
  <cp:revision>29</cp:revision>
  <dcterms:created xsi:type="dcterms:W3CDTF">2022-10-13T10:13:11Z</dcterms:created>
  <dcterms:modified xsi:type="dcterms:W3CDTF">2025-06-21T03:49:22Z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